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306" r:id="rId3"/>
    <p:sldId id="977" r:id="rId4"/>
    <p:sldId id="978" r:id="rId5"/>
    <p:sldId id="979" r:id="rId6"/>
    <p:sldId id="261" r:id="rId7"/>
    <p:sldId id="260" r:id="rId8"/>
    <p:sldId id="262" r:id="rId9"/>
    <p:sldId id="264" r:id="rId10"/>
    <p:sldId id="265" r:id="rId11"/>
    <p:sldId id="294" r:id="rId12"/>
    <p:sldId id="295" r:id="rId13"/>
    <p:sldId id="296" r:id="rId14"/>
    <p:sldId id="269" r:id="rId15"/>
    <p:sldId id="980" r:id="rId16"/>
    <p:sldId id="270" r:id="rId17"/>
    <p:sldId id="298" r:id="rId18"/>
    <p:sldId id="299" r:id="rId19"/>
    <p:sldId id="293" r:id="rId20"/>
    <p:sldId id="266" r:id="rId21"/>
    <p:sldId id="302" r:id="rId22"/>
    <p:sldId id="304" r:id="rId23"/>
    <p:sldId id="303" r:id="rId24"/>
    <p:sldId id="301" r:id="rId25"/>
    <p:sldId id="258" r:id="rId26"/>
    <p:sldId id="308" r:id="rId27"/>
    <p:sldId id="309" r:id="rId28"/>
    <p:sldId id="310" r:id="rId29"/>
    <p:sldId id="311" r:id="rId30"/>
    <p:sldId id="297" r:id="rId31"/>
    <p:sldId id="313" r:id="rId32"/>
    <p:sldId id="314" r:id="rId33"/>
    <p:sldId id="312" r:id="rId34"/>
    <p:sldId id="28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26"/>
    <a:srgbClr val="1A3149"/>
    <a:srgbClr val="FFD211"/>
    <a:srgbClr val="9D78CE"/>
    <a:srgbClr val="926AC8"/>
    <a:srgbClr val="875AC2"/>
    <a:srgbClr val="7E4EBE"/>
    <a:srgbClr val="7342B4"/>
    <a:srgbClr val="4EC6C6"/>
    <a:srgbClr val="CBE2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14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34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02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E46C71-B694-4CA5-ADDC-837A559025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69FD6F-AAB2-4841-9B7D-7BF1F0C681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5230B-7BB4-411E-A9C7-CE60441B2BEB}" type="datetimeFigureOut">
              <a:rPr lang="en-US" smtClean="0"/>
              <a:t>12/5/2025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590C6E-698B-4E76-ACFB-17D281E9E3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756933-09DF-400F-9034-B0F4775F48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34037-95E2-4217-82D2-347F97212A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228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660AB-C737-4725-A59E-73096A219B67}" type="datetimeFigureOut">
              <a:rPr lang="en-US" smtClean="0"/>
              <a:t>12/5/2025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B9867-A8D7-43CA-B62E-65ACB63F0B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178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11B8367-50D0-40FE-BE1F-CCA97CC0E2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0286" y="453020"/>
            <a:ext cx="6821714" cy="6404981"/>
          </a:xfrm>
          <a:custGeom>
            <a:avLst/>
            <a:gdLst>
              <a:gd name="connsiteX0" fmla="*/ 2685546 w 6378594"/>
              <a:gd name="connsiteY0" fmla="*/ 1695 h 5988931"/>
              <a:gd name="connsiteX1" fmla="*/ 4730319 w 6378594"/>
              <a:gd name="connsiteY1" fmla="*/ 305492 h 5988931"/>
              <a:gd name="connsiteX2" fmla="*/ 6300162 w 6378594"/>
              <a:gd name="connsiteY2" fmla="*/ 478900 h 5988931"/>
              <a:gd name="connsiteX3" fmla="*/ 6378594 w 6378594"/>
              <a:gd name="connsiteY3" fmla="*/ 498092 h 5988931"/>
              <a:gd name="connsiteX4" fmla="*/ 6378594 w 6378594"/>
              <a:gd name="connsiteY4" fmla="*/ 5988931 h 5988931"/>
              <a:gd name="connsiteX5" fmla="*/ 2538362 w 6378594"/>
              <a:gd name="connsiteY5" fmla="*/ 5988931 h 5988931"/>
              <a:gd name="connsiteX6" fmla="*/ 2341398 w 6378594"/>
              <a:gd name="connsiteY6" fmla="*/ 5840304 h 5988931"/>
              <a:gd name="connsiteX7" fmla="*/ 426199 w 6378594"/>
              <a:gd name="connsiteY7" fmla="*/ 3533341 h 5988931"/>
              <a:gd name="connsiteX8" fmla="*/ 60159 w 6378594"/>
              <a:gd name="connsiteY8" fmla="*/ 1659923 h 5988931"/>
              <a:gd name="connsiteX9" fmla="*/ 729128 w 6378594"/>
              <a:gd name="connsiteY9" fmla="*/ 710556 h 5988931"/>
              <a:gd name="connsiteX10" fmla="*/ 2685546 w 6378594"/>
              <a:gd name="connsiteY10" fmla="*/ 1695 h 5988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78594" h="5988931">
                <a:moveTo>
                  <a:pt x="2685546" y="1695"/>
                </a:moveTo>
                <a:cubicBezTo>
                  <a:pt x="3392381" y="-23622"/>
                  <a:pt x="4036106" y="242201"/>
                  <a:pt x="4730319" y="305492"/>
                </a:cubicBezTo>
                <a:cubicBezTo>
                  <a:pt x="5260446" y="360872"/>
                  <a:pt x="5780908" y="367794"/>
                  <a:pt x="6300162" y="478900"/>
                </a:cubicBezTo>
                <a:lnTo>
                  <a:pt x="6378594" y="498092"/>
                </a:lnTo>
                <a:lnTo>
                  <a:pt x="6378594" y="5988931"/>
                </a:lnTo>
                <a:lnTo>
                  <a:pt x="2538362" y="5988931"/>
                </a:lnTo>
                <a:lnTo>
                  <a:pt x="2341398" y="5840304"/>
                </a:lnTo>
                <a:cubicBezTo>
                  <a:pt x="1557450" y="5206601"/>
                  <a:pt x="899526" y="4416253"/>
                  <a:pt x="426199" y="3533341"/>
                </a:cubicBezTo>
                <a:cubicBezTo>
                  <a:pt x="123269" y="2951062"/>
                  <a:pt x="-116550" y="2292834"/>
                  <a:pt x="60159" y="1659923"/>
                </a:cubicBezTo>
                <a:cubicBezTo>
                  <a:pt x="173757" y="1280176"/>
                  <a:pt x="426199" y="951062"/>
                  <a:pt x="729128" y="710556"/>
                </a:cubicBezTo>
                <a:cubicBezTo>
                  <a:pt x="1271876" y="254859"/>
                  <a:pt x="1978711" y="27011"/>
                  <a:pt x="2685546" y="169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382EBE2-22F2-46F1-BF21-459794C4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2946400"/>
            <a:ext cx="3795486" cy="9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6000" spc="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27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382EBE2-22F2-46F1-BF21-459794C4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102" y="1512916"/>
            <a:ext cx="3079298" cy="12059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 spc="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E4D57995-0916-45F8-AEC0-958E2ED9C4F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50684" y="1723318"/>
            <a:ext cx="2148114" cy="3411363"/>
          </a:xfrm>
          <a:prstGeom prst="roundRect">
            <a:avLst>
              <a:gd name="adj" fmla="val 7552"/>
            </a:avLst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376F5F02-81D5-4CD1-829D-9D00665963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55734" y="1367962"/>
            <a:ext cx="2148114" cy="4122074"/>
          </a:xfrm>
          <a:prstGeom prst="roundRect">
            <a:avLst>
              <a:gd name="adj" fmla="val 7552"/>
            </a:avLst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018AF026-E437-4243-ADD5-82A5FADE5D0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60784" y="892219"/>
            <a:ext cx="2148114" cy="4941224"/>
          </a:xfrm>
          <a:prstGeom prst="roundRect">
            <a:avLst>
              <a:gd name="adj" fmla="val 7552"/>
            </a:avLst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63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382EBE2-22F2-46F1-BF21-459794C4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102" y="1828800"/>
            <a:ext cx="3079298" cy="1217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 spc="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E4D57995-0916-45F8-AEC0-958E2ED9C4F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22134" y="1522635"/>
            <a:ext cx="2148114" cy="2095498"/>
          </a:xfrm>
          <a:prstGeom prst="roundRect">
            <a:avLst>
              <a:gd name="adj" fmla="val 7552"/>
            </a:avLst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ED155664-A34D-4904-98F6-8FB8968E4D9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91932" y="1088582"/>
            <a:ext cx="3038018" cy="2963604"/>
          </a:xfrm>
          <a:prstGeom prst="roundRect">
            <a:avLst>
              <a:gd name="adj" fmla="val 7552"/>
            </a:avLst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51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E4D57995-0916-45F8-AEC0-958E2ED9C4F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97884" y="1522635"/>
            <a:ext cx="2148114" cy="2095498"/>
          </a:xfrm>
          <a:prstGeom prst="roundRect">
            <a:avLst>
              <a:gd name="adj" fmla="val 7552"/>
            </a:avLst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ED155664-A34D-4904-98F6-8FB8968E4D9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6991" y="1088582"/>
            <a:ext cx="3038018" cy="2963604"/>
          </a:xfrm>
          <a:prstGeom prst="roundRect">
            <a:avLst>
              <a:gd name="adj" fmla="val 7552"/>
            </a:avLst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DCBCCC8-F0E8-4E50-8EBB-06706F6E5F4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846002" y="1522635"/>
            <a:ext cx="2148114" cy="2095498"/>
          </a:xfrm>
          <a:prstGeom prst="roundRect">
            <a:avLst>
              <a:gd name="adj" fmla="val 7552"/>
            </a:avLst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917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C2F04D8-15AC-48B4-8B56-31C8AE11736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48959" y="3044208"/>
            <a:ext cx="7124215" cy="3813792"/>
          </a:xfrm>
          <a:custGeom>
            <a:avLst/>
            <a:gdLst>
              <a:gd name="connsiteX0" fmla="*/ 2238258 w 7124215"/>
              <a:gd name="connsiteY0" fmla="*/ 1412 h 3813792"/>
              <a:gd name="connsiteX1" fmla="*/ 3942465 w 7124215"/>
              <a:gd name="connsiteY1" fmla="*/ 254611 h 3813792"/>
              <a:gd name="connsiteX2" fmla="*/ 5436277 w 7124215"/>
              <a:gd name="connsiteY2" fmla="*/ 444510 h 3813792"/>
              <a:gd name="connsiteX3" fmla="*/ 6582935 w 7124215"/>
              <a:gd name="connsiteY3" fmla="*/ 1066957 h 3813792"/>
              <a:gd name="connsiteX4" fmla="*/ 6972168 w 7124215"/>
              <a:gd name="connsiteY4" fmla="*/ 3387946 h 3813792"/>
              <a:gd name="connsiteX5" fmla="*/ 6850841 w 7124215"/>
              <a:gd name="connsiteY5" fmla="*/ 3672816 h 3813792"/>
              <a:gd name="connsiteX6" fmla="*/ 6772768 w 7124215"/>
              <a:gd name="connsiteY6" fmla="*/ 3813792 h 3813792"/>
              <a:gd name="connsiteX7" fmla="*/ 924011 w 7124215"/>
              <a:gd name="connsiteY7" fmla="*/ 3813792 h 3813792"/>
              <a:gd name="connsiteX8" fmla="*/ 799182 w 7124215"/>
              <a:gd name="connsiteY8" fmla="*/ 3653014 h 3813792"/>
              <a:gd name="connsiteX9" fmla="*/ 355214 w 7124215"/>
              <a:gd name="connsiteY9" fmla="*/ 2944849 h 3813792"/>
              <a:gd name="connsiteX10" fmla="*/ 50140 w 7124215"/>
              <a:gd name="connsiteY10" fmla="*/ 1383456 h 3813792"/>
              <a:gd name="connsiteX11" fmla="*/ 607689 w 7124215"/>
              <a:gd name="connsiteY11" fmla="*/ 592210 h 3813792"/>
              <a:gd name="connsiteX12" fmla="*/ 2238258 w 7124215"/>
              <a:gd name="connsiteY12" fmla="*/ 1412 h 3813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4215" h="3813792">
                <a:moveTo>
                  <a:pt x="2238258" y="1412"/>
                </a:moveTo>
                <a:cubicBezTo>
                  <a:pt x="2827366" y="-19688"/>
                  <a:pt x="3363876" y="201861"/>
                  <a:pt x="3942465" y="254611"/>
                </a:cubicBezTo>
                <a:cubicBezTo>
                  <a:pt x="4447416" y="307361"/>
                  <a:pt x="4941846" y="307361"/>
                  <a:pt x="5436277" y="444510"/>
                </a:cubicBezTo>
                <a:cubicBezTo>
                  <a:pt x="5867589" y="560559"/>
                  <a:pt x="6277860" y="750459"/>
                  <a:pt x="6582935" y="1066957"/>
                </a:cubicBezTo>
                <a:cubicBezTo>
                  <a:pt x="7151004" y="1668304"/>
                  <a:pt x="7256202" y="2617800"/>
                  <a:pt x="6972168" y="3387946"/>
                </a:cubicBezTo>
                <a:cubicBezTo>
                  <a:pt x="6936664" y="3485533"/>
                  <a:pt x="6896064" y="3580483"/>
                  <a:pt x="6850841" y="3672816"/>
                </a:cubicBezTo>
                <a:lnTo>
                  <a:pt x="6772768" y="3813792"/>
                </a:lnTo>
                <a:lnTo>
                  <a:pt x="924011" y="3813792"/>
                </a:lnTo>
                <a:lnTo>
                  <a:pt x="799182" y="3653014"/>
                </a:lnTo>
                <a:cubicBezTo>
                  <a:pt x="635303" y="3426850"/>
                  <a:pt x="486711" y="3190135"/>
                  <a:pt x="355214" y="2944849"/>
                </a:cubicBezTo>
                <a:cubicBezTo>
                  <a:pt x="102739" y="2459551"/>
                  <a:pt x="-97138" y="1910953"/>
                  <a:pt x="50140" y="1383456"/>
                </a:cubicBezTo>
                <a:cubicBezTo>
                  <a:pt x="144818" y="1066957"/>
                  <a:pt x="355214" y="792659"/>
                  <a:pt x="607689" y="592210"/>
                </a:cubicBezTo>
                <a:cubicBezTo>
                  <a:pt x="1060040" y="212411"/>
                  <a:pt x="1649149" y="22512"/>
                  <a:pt x="2238258" y="1412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382EBE2-22F2-46F1-BF21-459794C4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0385" y="764771"/>
            <a:ext cx="5331230" cy="13383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45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345E493-BFAB-4ED2-B378-5CF5936D7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818" y="461338"/>
            <a:ext cx="10252364" cy="7897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15E41E5-3A93-4C94-B6E0-9600484E378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49927" y="1463037"/>
            <a:ext cx="3070168" cy="3275217"/>
          </a:xfrm>
          <a:prstGeom prst="roundRect">
            <a:avLst>
              <a:gd name="adj" fmla="val 7552"/>
            </a:avLst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1397574E-40DF-4048-B807-F9EAB02AD98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60916" y="1463036"/>
            <a:ext cx="3070168" cy="3275217"/>
          </a:xfrm>
          <a:prstGeom prst="roundRect">
            <a:avLst>
              <a:gd name="adj" fmla="val 7552"/>
            </a:avLst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E6A01C59-9011-4063-AA63-CC8EEE4E43C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971905" y="1463035"/>
            <a:ext cx="3070168" cy="3275217"/>
          </a:xfrm>
          <a:prstGeom prst="roundRect">
            <a:avLst>
              <a:gd name="adj" fmla="val 7552"/>
            </a:avLst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05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6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345E493-BFAB-4ED2-B378-5CF5936D7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818" y="461338"/>
            <a:ext cx="10252364" cy="7897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15E41E5-3A93-4C94-B6E0-9600484E378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1390" y="1502225"/>
            <a:ext cx="2363982" cy="3275217"/>
          </a:xfrm>
          <a:prstGeom prst="roundRect">
            <a:avLst>
              <a:gd name="adj" fmla="val 4789"/>
            </a:avLst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7E98D2C-7B6D-462D-8717-669618E90BD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26630" y="3121445"/>
            <a:ext cx="2363982" cy="3275217"/>
          </a:xfrm>
          <a:prstGeom prst="roundRect">
            <a:avLst>
              <a:gd name="adj" fmla="val 4789"/>
            </a:avLst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35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15E41E5-3A93-4C94-B6E0-9600484E378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6692" y="0"/>
            <a:ext cx="5065222" cy="6858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F3F9509-D959-4528-B3A2-AC1876374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098" y="1180408"/>
            <a:ext cx="4666211" cy="13383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9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F7B3B5-DCA5-4796-93EE-12AF7CEE9B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6591299" cy="6858000"/>
          </a:xfrm>
          <a:custGeom>
            <a:avLst/>
            <a:gdLst>
              <a:gd name="connsiteX0" fmla="*/ 0 w 7526053"/>
              <a:gd name="connsiteY0" fmla="*/ 0 h 6858000"/>
              <a:gd name="connsiteX1" fmla="*/ 3775226 w 7526053"/>
              <a:gd name="connsiteY1" fmla="*/ 0 h 6858000"/>
              <a:gd name="connsiteX2" fmla="*/ 3823099 w 7526053"/>
              <a:gd name="connsiteY2" fmla="*/ 32063 h 6858000"/>
              <a:gd name="connsiteX3" fmla="*/ 4199201 w 7526053"/>
              <a:gd name="connsiteY3" fmla="*/ 326884 h 6858000"/>
              <a:gd name="connsiteX4" fmla="*/ 5371218 w 7526053"/>
              <a:gd name="connsiteY4" fmla="*/ 1577631 h 6858000"/>
              <a:gd name="connsiteX5" fmla="*/ 6915303 w 7526053"/>
              <a:gd name="connsiteY5" fmla="*/ 2996389 h 6858000"/>
              <a:gd name="connsiteX6" fmla="*/ 7380389 w 7526053"/>
              <a:gd name="connsiteY6" fmla="*/ 5572555 h 6858000"/>
              <a:gd name="connsiteX7" fmla="*/ 6878096 w 7526053"/>
              <a:gd name="connsiteY7" fmla="*/ 6431277 h 6858000"/>
              <a:gd name="connsiteX8" fmla="*/ 6650204 w 7526053"/>
              <a:gd name="connsiteY8" fmla="*/ 6720046 h 6858000"/>
              <a:gd name="connsiteX9" fmla="*/ 6527213 w 7526053"/>
              <a:gd name="connsiteY9" fmla="*/ 6858000 h 6858000"/>
              <a:gd name="connsiteX10" fmla="*/ 0 w 7526053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526053" h="6858000">
                <a:moveTo>
                  <a:pt x="0" y="0"/>
                </a:moveTo>
                <a:lnTo>
                  <a:pt x="3775226" y="0"/>
                </a:lnTo>
                <a:lnTo>
                  <a:pt x="3823099" y="32063"/>
                </a:lnTo>
                <a:cubicBezTo>
                  <a:pt x="3952706" y="123580"/>
                  <a:pt x="4078279" y="221878"/>
                  <a:pt x="4199201" y="326884"/>
                </a:cubicBezTo>
                <a:cubicBezTo>
                  <a:pt x="4645683" y="718909"/>
                  <a:pt x="4887528" y="1222942"/>
                  <a:pt x="5371218" y="1577631"/>
                </a:cubicBezTo>
                <a:cubicBezTo>
                  <a:pt x="5947924" y="1969657"/>
                  <a:pt x="6506027" y="2417685"/>
                  <a:pt x="6915303" y="2996389"/>
                </a:cubicBezTo>
                <a:cubicBezTo>
                  <a:pt x="7436199" y="3724436"/>
                  <a:pt x="7715251" y="4713833"/>
                  <a:pt x="7380389" y="5572555"/>
                </a:cubicBezTo>
                <a:cubicBezTo>
                  <a:pt x="7268768" y="5889909"/>
                  <a:pt x="7064131" y="6169927"/>
                  <a:pt x="6878096" y="6431277"/>
                </a:cubicBezTo>
                <a:cubicBezTo>
                  <a:pt x="6803682" y="6529283"/>
                  <a:pt x="6728106" y="6626123"/>
                  <a:pt x="6650204" y="6720046"/>
                </a:cubicBezTo>
                <a:lnTo>
                  <a:pt x="65272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382EBE2-22F2-46F1-BF21-459794C4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4654" y="1638300"/>
            <a:ext cx="3587750" cy="1790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711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9312558-A059-4B02-B978-5AAD0AB015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51320" y="315053"/>
            <a:ext cx="3889360" cy="6227894"/>
          </a:xfrm>
          <a:custGeom>
            <a:avLst/>
            <a:gdLst>
              <a:gd name="connsiteX0" fmla="*/ 787588 w 1367633"/>
              <a:gd name="connsiteY0" fmla="*/ 992 h 2189945"/>
              <a:gd name="connsiteX1" fmla="*/ 1246303 w 1367633"/>
              <a:gd name="connsiteY1" fmla="*/ 240214 h 2189945"/>
              <a:gd name="connsiteX2" fmla="*/ 1352628 w 1367633"/>
              <a:gd name="connsiteY2" fmla="*/ 742883 h 2189945"/>
              <a:gd name="connsiteX3" fmla="*/ 1231114 w 1367633"/>
              <a:gd name="connsiteY3" fmla="*/ 1069921 h 2189945"/>
              <a:gd name="connsiteX4" fmla="*/ 1185546 w 1367633"/>
              <a:gd name="connsiteY4" fmla="*/ 1387875 h 2189945"/>
              <a:gd name="connsiteX5" fmla="*/ 1194660 w 1367633"/>
              <a:gd name="connsiteY5" fmla="*/ 1666463 h 2189945"/>
              <a:gd name="connsiteX6" fmla="*/ 1212887 w 1367633"/>
              <a:gd name="connsiteY6" fmla="*/ 1963219 h 2189945"/>
              <a:gd name="connsiteX7" fmla="*/ 948594 w 1367633"/>
              <a:gd name="connsiteY7" fmla="*/ 2187301 h 2189945"/>
              <a:gd name="connsiteX8" fmla="*/ 277229 w 1367633"/>
              <a:gd name="connsiteY8" fmla="*/ 1823926 h 2189945"/>
              <a:gd name="connsiteX9" fmla="*/ 67617 w 1367633"/>
              <a:gd name="connsiteY9" fmla="*/ 1418156 h 2189945"/>
              <a:gd name="connsiteX10" fmla="*/ 6860 w 1367633"/>
              <a:gd name="connsiteY10" fmla="*/ 806474 h 2189945"/>
              <a:gd name="connsiteX11" fmla="*/ 240775 w 1367633"/>
              <a:gd name="connsiteY11" fmla="*/ 243242 h 2189945"/>
              <a:gd name="connsiteX12" fmla="*/ 787588 w 1367633"/>
              <a:gd name="connsiteY12" fmla="*/ 992 h 2189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67633" h="2189945">
                <a:moveTo>
                  <a:pt x="787588" y="992"/>
                </a:moveTo>
                <a:cubicBezTo>
                  <a:pt x="966821" y="7048"/>
                  <a:pt x="1139979" y="97892"/>
                  <a:pt x="1246303" y="240214"/>
                </a:cubicBezTo>
                <a:cubicBezTo>
                  <a:pt x="1352628" y="382536"/>
                  <a:pt x="1392120" y="570280"/>
                  <a:pt x="1352628" y="742883"/>
                </a:cubicBezTo>
                <a:cubicBezTo>
                  <a:pt x="1325288" y="857952"/>
                  <a:pt x="1267568" y="960909"/>
                  <a:pt x="1231114" y="1069921"/>
                </a:cubicBezTo>
                <a:cubicBezTo>
                  <a:pt x="1197698" y="1172878"/>
                  <a:pt x="1185546" y="1278862"/>
                  <a:pt x="1185546" y="1387875"/>
                </a:cubicBezTo>
                <a:cubicBezTo>
                  <a:pt x="1182509" y="1481747"/>
                  <a:pt x="1188584" y="1572591"/>
                  <a:pt x="1194660" y="1666463"/>
                </a:cubicBezTo>
                <a:cubicBezTo>
                  <a:pt x="1203773" y="1766391"/>
                  <a:pt x="1228076" y="1863291"/>
                  <a:pt x="1212887" y="1963219"/>
                </a:cubicBezTo>
                <a:cubicBezTo>
                  <a:pt x="1191622" y="2090401"/>
                  <a:pt x="1073146" y="2175188"/>
                  <a:pt x="948594" y="2187301"/>
                </a:cubicBezTo>
                <a:cubicBezTo>
                  <a:pt x="666074" y="2214554"/>
                  <a:pt x="447349" y="2026810"/>
                  <a:pt x="277229" y="1823926"/>
                </a:cubicBezTo>
                <a:cubicBezTo>
                  <a:pt x="176980" y="1699772"/>
                  <a:pt x="110147" y="1569563"/>
                  <a:pt x="67617" y="1418156"/>
                </a:cubicBezTo>
                <a:cubicBezTo>
                  <a:pt x="15974" y="1218300"/>
                  <a:pt x="-14405" y="1009359"/>
                  <a:pt x="6860" y="806474"/>
                </a:cubicBezTo>
                <a:cubicBezTo>
                  <a:pt x="28125" y="600561"/>
                  <a:pt x="104071" y="397677"/>
                  <a:pt x="240775" y="243242"/>
                </a:cubicBezTo>
                <a:cubicBezTo>
                  <a:pt x="377478" y="88807"/>
                  <a:pt x="581014" y="-11121"/>
                  <a:pt x="787588" y="992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382EBE2-22F2-46F1-BF21-459794C4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254" y="1790700"/>
            <a:ext cx="3084796" cy="1790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278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FA8FC9A-E6E8-4BDB-A6BB-9454FB3880F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057650"/>
            <a:ext cx="7162800" cy="2800350"/>
          </a:xfrm>
          <a:custGeom>
            <a:avLst/>
            <a:gdLst>
              <a:gd name="connsiteX0" fmla="*/ 0 w 7162800"/>
              <a:gd name="connsiteY0" fmla="*/ 0 h 2800350"/>
              <a:gd name="connsiteX1" fmla="*/ 6886681 w 7162800"/>
              <a:gd name="connsiteY1" fmla="*/ 0 h 2800350"/>
              <a:gd name="connsiteX2" fmla="*/ 7162800 w 7162800"/>
              <a:gd name="connsiteY2" fmla="*/ 276119 h 2800350"/>
              <a:gd name="connsiteX3" fmla="*/ 7162800 w 7162800"/>
              <a:gd name="connsiteY3" fmla="*/ 2800350 h 2800350"/>
              <a:gd name="connsiteX4" fmla="*/ 0 w 7162800"/>
              <a:gd name="connsiteY4" fmla="*/ 2800350 h 28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62800" h="2800350">
                <a:moveTo>
                  <a:pt x="0" y="0"/>
                </a:moveTo>
                <a:lnTo>
                  <a:pt x="6886681" y="0"/>
                </a:lnTo>
                <a:cubicBezTo>
                  <a:pt x="7039177" y="0"/>
                  <a:pt x="7162800" y="123623"/>
                  <a:pt x="7162800" y="276119"/>
                </a:cubicBezTo>
                <a:lnTo>
                  <a:pt x="7162800" y="2800350"/>
                </a:lnTo>
                <a:lnTo>
                  <a:pt x="0" y="280035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ED155664-A34D-4904-98F6-8FB8968E4D9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96200" y="688532"/>
            <a:ext cx="3612698" cy="4073968"/>
          </a:xfrm>
          <a:prstGeom prst="roundRect">
            <a:avLst>
              <a:gd name="adj" fmla="val 4388"/>
            </a:avLst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B3D91EA-0748-4606-B392-AA25708A6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303" y="913708"/>
            <a:ext cx="5362402" cy="13383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483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6B6771B-6CF1-427B-8CE5-B716071C8B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382EBE2-22F2-46F1-BF21-459794C4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0800" y="2533650"/>
            <a:ext cx="3587750" cy="1790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 spc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079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6445807-FDDE-488A-812F-31AC504506D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37628" y="2426706"/>
            <a:ext cx="2502876" cy="2453476"/>
          </a:xfrm>
          <a:prstGeom prst="roundRect">
            <a:avLst>
              <a:gd name="adj" fmla="val 9086"/>
            </a:avLst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94AE45D-5297-4B19-BFA4-A175BA3E70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09774" y="2426706"/>
            <a:ext cx="2502876" cy="2453476"/>
          </a:xfrm>
          <a:prstGeom prst="roundRect">
            <a:avLst>
              <a:gd name="adj" fmla="val 9086"/>
            </a:avLst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9E7A03D-90CC-4FCF-8E1A-633EC96BD1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481920" y="2426706"/>
            <a:ext cx="2502876" cy="2453476"/>
          </a:xfrm>
          <a:prstGeom prst="roundRect">
            <a:avLst>
              <a:gd name="adj" fmla="val 9086"/>
            </a:avLst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9773396F-E667-489B-9EBE-FB8F4CB3A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628" y="760596"/>
            <a:ext cx="7847168" cy="7897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380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ED155664-A34D-4904-98F6-8FB8968E4D9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1202" y="1809750"/>
            <a:ext cx="2028686" cy="4254500"/>
          </a:xfrm>
          <a:prstGeom prst="roundRect">
            <a:avLst>
              <a:gd name="adj" fmla="val 10961"/>
            </a:avLst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B3D91EA-0748-4606-B392-AA25708A6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1124" y="4050874"/>
            <a:ext cx="4829674" cy="13383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470654C-56F8-477C-95A6-155DB900571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81163" y="552450"/>
            <a:ext cx="2028686" cy="4254500"/>
          </a:xfrm>
          <a:prstGeom prst="roundRect">
            <a:avLst>
              <a:gd name="adj" fmla="val 10961"/>
            </a:avLst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6D1C77DE-2BBC-4E54-AFC8-BE37B6D7210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481124" y="-704850"/>
            <a:ext cx="2028686" cy="4254500"/>
          </a:xfrm>
          <a:prstGeom prst="roundRect">
            <a:avLst>
              <a:gd name="adj" fmla="val 10961"/>
            </a:avLst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45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B3D91EA-0748-4606-B392-AA25708A6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590" y="1275564"/>
            <a:ext cx="5993166" cy="651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 spc="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6D1C77DE-2BBC-4E54-AFC8-BE37B6D7210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389683" y="925845"/>
            <a:ext cx="2387174" cy="5006310"/>
          </a:xfrm>
          <a:prstGeom prst="roundRect">
            <a:avLst>
              <a:gd name="adj" fmla="val 10961"/>
            </a:avLst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06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C4374D9-7888-4B69-BFD8-18224334FA0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955073" y="1"/>
            <a:ext cx="7236928" cy="6858000"/>
          </a:xfrm>
          <a:custGeom>
            <a:avLst/>
            <a:gdLst>
              <a:gd name="connsiteX0" fmla="*/ 1108632 w 7236928"/>
              <a:gd name="connsiteY0" fmla="*/ 0 h 6858000"/>
              <a:gd name="connsiteX1" fmla="*/ 7236928 w 7236928"/>
              <a:gd name="connsiteY1" fmla="*/ 0 h 6858000"/>
              <a:gd name="connsiteX2" fmla="*/ 7236928 w 7236928"/>
              <a:gd name="connsiteY2" fmla="*/ 6858000 h 6858000"/>
              <a:gd name="connsiteX3" fmla="*/ 1701640 w 7236928"/>
              <a:gd name="connsiteY3" fmla="*/ 6858000 h 6858000"/>
              <a:gd name="connsiteX4" fmla="*/ 1696546 w 7236928"/>
              <a:gd name="connsiteY4" fmla="*/ 6802766 h 6858000"/>
              <a:gd name="connsiteX5" fmla="*/ 1463744 w 7236928"/>
              <a:gd name="connsiteY5" fmla="*/ 5102837 h 6858000"/>
              <a:gd name="connsiteX6" fmla="*/ 377805 w 7236928"/>
              <a:gd name="connsiteY6" fmla="*/ 3494416 h 6858000"/>
              <a:gd name="connsiteX7" fmla="*/ 954239 w 7236928"/>
              <a:gd name="connsiteY7" fmla="*/ 1285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36928" h="6858000">
                <a:moveTo>
                  <a:pt x="1108632" y="0"/>
                </a:moveTo>
                <a:lnTo>
                  <a:pt x="7236928" y="0"/>
                </a:lnTo>
                <a:lnTo>
                  <a:pt x="7236928" y="6858000"/>
                </a:lnTo>
                <a:lnTo>
                  <a:pt x="1701640" y="6858000"/>
                </a:lnTo>
                <a:lnTo>
                  <a:pt x="1696546" y="6802766"/>
                </a:lnTo>
                <a:cubicBezTo>
                  <a:pt x="1657661" y="6231056"/>
                  <a:pt x="1668434" y="5643302"/>
                  <a:pt x="1463744" y="5102837"/>
                </a:cubicBezTo>
                <a:cubicBezTo>
                  <a:pt x="1239662" y="4497518"/>
                  <a:pt x="757022" y="4030557"/>
                  <a:pt x="377805" y="3494416"/>
                </a:cubicBezTo>
                <a:cubicBezTo>
                  <a:pt x="-346153" y="2450239"/>
                  <a:pt x="38450" y="969097"/>
                  <a:pt x="954239" y="128507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B3D91EA-0748-4606-B392-AA25708A6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596" y="3595254"/>
            <a:ext cx="3593902" cy="13383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 spc="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FF03C6D-B3CB-49F5-B23D-5B40FA80AD8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216790" y="1418863"/>
            <a:ext cx="1679171" cy="1679171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914400 h 914400"/>
              <a:gd name="connsiteX3" fmla="*/ 0 w 914400"/>
              <a:gd name="connsiteY3" fmla="*/ 457200 h 914400"/>
              <a:gd name="connsiteX4" fmla="*/ 457200 w 914400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914400">
                <a:moveTo>
                  <a:pt x="457200" y="0"/>
                </a:moveTo>
                <a:cubicBezTo>
                  <a:pt x="709705" y="0"/>
                  <a:pt x="914400" y="204695"/>
                  <a:pt x="914400" y="457200"/>
                </a:cubicBezTo>
                <a:cubicBezTo>
                  <a:pt x="914400" y="709705"/>
                  <a:pt x="709705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DEFA5EB-A1B9-4A7F-B99E-AE478304F3E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406043" y="3595254"/>
            <a:ext cx="1679171" cy="1679171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914400 h 914400"/>
              <a:gd name="connsiteX3" fmla="*/ 0 w 914400"/>
              <a:gd name="connsiteY3" fmla="*/ 457200 h 914400"/>
              <a:gd name="connsiteX4" fmla="*/ 457200 w 914400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914400">
                <a:moveTo>
                  <a:pt x="457200" y="0"/>
                </a:moveTo>
                <a:cubicBezTo>
                  <a:pt x="709705" y="0"/>
                  <a:pt x="914400" y="204695"/>
                  <a:pt x="914400" y="457200"/>
                </a:cubicBezTo>
                <a:cubicBezTo>
                  <a:pt x="914400" y="709705"/>
                  <a:pt x="709705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31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6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10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6B6771B-6CF1-427B-8CE5-B716071C8B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382EBE2-22F2-46F1-BF21-459794C4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1993" y="1429789"/>
            <a:ext cx="6628014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000" spc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726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345E493-BFAB-4ED2-B378-5CF5936D7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818" y="461338"/>
            <a:ext cx="10252364" cy="7897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07991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A775390-E115-4520-AE1A-2FBC80F9F5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48887"/>
            <a:ext cx="7169442" cy="6409114"/>
          </a:xfrm>
          <a:custGeom>
            <a:avLst/>
            <a:gdLst>
              <a:gd name="connsiteX0" fmla="*/ 3862351 w 7320483"/>
              <a:gd name="connsiteY0" fmla="*/ 96 h 6544137"/>
              <a:gd name="connsiteX1" fmla="*/ 6339718 w 7320483"/>
              <a:gd name="connsiteY1" fmla="*/ 891030 h 6544137"/>
              <a:gd name="connsiteX2" fmla="*/ 7318816 w 7320483"/>
              <a:gd name="connsiteY2" fmla="*/ 3214978 h 6544137"/>
              <a:gd name="connsiteX3" fmla="*/ 7288929 w 7320483"/>
              <a:gd name="connsiteY3" fmla="*/ 3521452 h 6544137"/>
              <a:gd name="connsiteX4" fmla="*/ 6163106 w 7320483"/>
              <a:gd name="connsiteY4" fmla="*/ 6245715 h 6544137"/>
              <a:gd name="connsiteX5" fmla="*/ 5961190 w 7320483"/>
              <a:gd name="connsiteY5" fmla="*/ 6544137 h 6544137"/>
              <a:gd name="connsiteX6" fmla="*/ 0 w 7320483"/>
              <a:gd name="connsiteY6" fmla="*/ 6544137 h 6544137"/>
              <a:gd name="connsiteX7" fmla="*/ 0 w 7320483"/>
              <a:gd name="connsiteY7" fmla="*/ 271101 h 6544137"/>
              <a:gd name="connsiteX8" fmla="*/ 259789 w 7320483"/>
              <a:gd name="connsiteY8" fmla="*/ 316911 h 6544137"/>
              <a:gd name="connsiteX9" fmla="*/ 546997 w 7320483"/>
              <a:gd name="connsiteY9" fmla="*/ 352204 h 6544137"/>
              <a:gd name="connsiteX10" fmla="*/ 3862351 w 7320483"/>
              <a:gd name="connsiteY10" fmla="*/ 96 h 6544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20483" h="6544137">
                <a:moveTo>
                  <a:pt x="3862351" y="96"/>
                </a:moveTo>
                <a:cubicBezTo>
                  <a:pt x="4751972" y="-6127"/>
                  <a:pt x="5664807" y="290880"/>
                  <a:pt x="6339718" y="891030"/>
                </a:cubicBezTo>
                <a:cubicBezTo>
                  <a:pt x="7026506" y="1511834"/>
                  <a:pt x="7346639" y="2331403"/>
                  <a:pt x="7318816" y="3214978"/>
                </a:cubicBezTo>
                <a:cubicBezTo>
                  <a:pt x="7308854" y="3317136"/>
                  <a:pt x="7298892" y="3419294"/>
                  <a:pt x="7288929" y="3521452"/>
                </a:cubicBezTo>
                <a:cubicBezTo>
                  <a:pt x="7146579" y="4507557"/>
                  <a:pt x="6705735" y="5413681"/>
                  <a:pt x="6163106" y="6245715"/>
                </a:cubicBezTo>
                <a:lnTo>
                  <a:pt x="5961190" y="6544137"/>
                </a:lnTo>
                <a:lnTo>
                  <a:pt x="0" y="6544137"/>
                </a:lnTo>
                <a:lnTo>
                  <a:pt x="0" y="271101"/>
                </a:lnTo>
                <a:lnTo>
                  <a:pt x="259789" y="316911"/>
                </a:lnTo>
                <a:cubicBezTo>
                  <a:pt x="355519" y="331745"/>
                  <a:pt x="451254" y="344021"/>
                  <a:pt x="546997" y="352204"/>
                </a:cubicBezTo>
                <a:cubicBezTo>
                  <a:pt x="1655306" y="439521"/>
                  <a:pt x="2748447" y="-1363"/>
                  <a:pt x="3862351" y="96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B3D91EA-0748-4606-B392-AA25708A6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5615" y="1229593"/>
            <a:ext cx="3479694" cy="13383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 spc="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39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042785F-DF1C-4527-BCE5-9332D9A084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12192000" cy="3694471"/>
          </a:xfrm>
          <a:custGeom>
            <a:avLst/>
            <a:gdLst>
              <a:gd name="connsiteX0" fmla="*/ 0 w 12192000"/>
              <a:gd name="connsiteY0" fmla="*/ 0 h 3694471"/>
              <a:gd name="connsiteX1" fmla="*/ 12192000 w 12192000"/>
              <a:gd name="connsiteY1" fmla="*/ 0 h 3694471"/>
              <a:gd name="connsiteX2" fmla="*/ 12192000 w 12192000"/>
              <a:gd name="connsiteY2" fmla="*/ 1990476 h 3694471"/>
              <a:gd name="connsiteX3" fmla="*/ 12081564 w 12192000"/>
              <a:gd name="connsiteY3" fmla="*/ 2008942 h 3694471"/>
              <a:gd name="connsiteX4" fmla="*/ 9086618 w 12192000"/>
              <a:gd name="connsiteY4" fmla="*/ 2797335 h 3694471"/>
              <a:gd name="connsiteX5" fmla="*/ 5663824 w 12192000"/>
              <a:gd name="connsiteY5" fmla="*/ 3694471 h 3694471"/>
              <a:gd name="connsiteX6" fmla="*/ 4808125 w 12192000"/>
              <a:gd name="connsiteY6" fmla="*/ 3612913 h 3694471"/>
              <a:gd name="connsiteX7" fmla="*/ 3310652 w 12192000"/>
              <a:gd name="connsiteY7" fmla="*/ 2702184 h 3694471"/>
              <a:gd name="connsiteX8" fmla="*/ 48301 w 12192000"/>
              <a:gd name="connsiteY8" fmla="*/ 1410852 h 3694471"/>
              <a:gd name="connsiteX9" fmla="*/ 0 w 12192000"/>
              <a:gd name="connsiteY9" fmla="*/ 1388926 h 3694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694471">
                <a:moveTo>
                  <a:pt x="0" y="0"/>
                </a:moveTo>
                <a:lnTo>
                  <a:pt x="12192000" y="0"/>
                </a:lnTo>
                <a:lnTo>
                  <a:pt x="12192000" y="1990476"/>
                </a:lnTo>
                <a:lnTo>
                  <a:pt x="12081564" y="2008942"/>
                </a:lnTo>
                <a:cubicBezTo>
                  <a:pt x="11011940" y="2185651"/>
                  <a:pt x="9995798" y="2457511"/>
                  <a:pt x="9086618" y="2797335"/>
                </a:cubicBezTo>
                <a:cubicBezTo>
                  <a:pt x="8016995" y="3177938"/>
                  <a:pt x="6974113" y="3680878"/>
                  <a:pt x="5663824" y="3694471"/>
                </a:cubicBezTo>
                <a:cubicBezTo>
                  <a:pt x="5396418" y="3694471"/>
                  <a:pt x="5075531" y="3680878"/>
                  <a:pt x="4808125" y="3612913"/>
                </a:cubicBezTo>
                <a:cubicBezTo>
                  <a:pt x="4112870" y="3436205"/>
                  <a:pt x="3791983" y="3028416"/>
                  <a:pt x="3310652" y="2702184"/>
                </a:cubicBezTo>
                <a:cubicBezTo>
                  <a:pt x="2481694" y="2144873"/>
                  <a:pt x="1117924" y="1845827"/>
                  <a:pt x="48301" y="1410852"/>
                </a:cubicBezTo>
                <a:lnTo>
                  <a:pt x="0" y="1388926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A932885-D541-4FF1-B26E-4D2EA520E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0" y="4108450"/>
            <a:ext cx="7429500" cy="9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6000" spc="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71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382EBE2-22F2-46F1-BF21-459794C4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286" y="2533650"/>
            <a:ext cx="3026228" cy="1790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7943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04F71982-0004-4CDB-8B13-A93218F2006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52286" y="1878676"/>
            <a:ext cx="3236422" cy="3100648"/>
          </a:xfrm>
          <a:prstGeom prst="roundRect">
            <a:avLst>
              <a:gd name="adj" fmla="val 7552"/>
            </a:avLst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382EBE2-22F2-46F1-BF21-459794C4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895" y="1492134"/>
            <a:ext cx="5852818" cy="773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996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6B6771B-6CF1-427B-8CE5-B716071C8B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382EBE2-22F2-46F1-BF21-459794C4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370" y="2533650"/>
            <a:ext cx="3587750" cy="1790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 spc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259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948B30B-FE54-4216-A005-2F723448FB9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6049" y="1064029"/>
            <a:ext cx="4929248" cy="4578222"/>
          </a:xfrm>
          <a:custGeom>
            <a:avLst/>
            <a:gdLst>
              <a:gd name="connsiteX0" fmla="*/ 3406048 w 5682437"/>
              <a:gd name="connsiteY0" fmla="*/ 45 h 5277774"/>
              <a:gd name="connsiteX1" fmla="*/ 3772755 w 5682437"/>
              <a:gd name="connsiteY1" fmla="*/ 29636 h 5277774"/>
              <a:gd name="connsiteX2" fmla="*/ 4785574 w 5682437"/>
              <a:gd name="connsiteY2" fmla="*/ 847562 h 5277774"/>
              <a:gd name="connsiteX3" fmla="*/ 4983197 w 5682437"/>
              <a:gd name="connsiteY3" fmla="*/ 2136416 h 5277774"/>
              <a:gd name="connsiteX4" fmla="*/ 5501957 w 5682437"/>
              <a:gd name="connsiteY4" fmla="*/ 2904770 h 5277774"/>
              <a:gd name="connsiteX5" fmla="*/ 5024369 w 5682437"/>
              <a:gd name="connsiteY5" fmla="*/ 4664551 h 5277774"/>
              <a:gd name="connsiteX6" fmla="*/ 3723349 w 5682437"/>
              <a:gd name="connsiteY6" fmla="*/ 4945455 h 5277774"/>
              <a:gd name="connsiteX7" fmla="*/ 2537611 w 5682437"/>
              <a:gd name="connsiteY7" fmla="*/ 4970241 h 5277774"/>
              <a:gd name="connsiteX8" fmla="*/ 2257645 w 5682437"/>
              <a:gd name="connsiteY8" fmla="*/ 5127217 h 5277774"/>
              <a:gd name="connsiteX9" fmla="*/ 363756 w 5682437"/>
              <a:gd name="connsiteY9" fmla="*/ 4441481 h 5277774"/>
              <a:gd name="connsiteX10" fmla="*/ 42619 w 5682437"/>
              <a:gd name="connsiteY10" fmla="*/ 2681700 h 5277774"/>
              <a:gd name="connsiteX11" fmla="*/ 446099 w 5682437"/>
              <a:gd name="connsiteY11" fmla="*/ 1938130 h 5277774"/>
              <a:gd name="connsiteX12" fmla="*/ 1170717 w 5682437"/>
              <a:gd name="connsiteY12" fmla="*/ 1715060 h 5277774"/>
              <a:gd name="connsiteX13" fmla="*/ 1780055 w 5682437"/>
              <a:gd name="connsiteY13" fmla="*/ 1648965 h 5277774"/>
              <a:gd name="connsiteX14" fmla="*/ 1845930 w 5682437"/>
              <a:gd name="connsiteY14" fmla="*/ 921919 h 5277774"/>
              <a:gd name="connsiteX15" fmla="*/ 1878867 w 5682437"/>
              <a:gd name="connsiteY15" fmla="*/ 731896 h 5277774"/>
              <a:gd name="connsiteX16" fmla="*/ 3406048 w 5682437"/>
              <a:gd name="connsiteY16" fmla="*/ 45 h 5277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82437" h="5277774">
                <a:moveTo>
                  <a:pt x="3406048" y="45"/>
                </a:moveTo>
                <a:cubicBezTo>
                  <a:pt x="3540876" y="-766"/>
                  <a:pt x="3666224" y="9497"/>
                  <a:pt x="3772755" y="29636"/>
                </a:cubicBezTo>
                <a:cubicBezTo>
                  <a:pt x="4217407" y="120516"/>
                  <a:pt x="4629122" y="417944"/>
                  <a:pt x="4785574" y="847562"/>
                </a:cubicBezTo>
                <a:cubicBezTo>
                  <a:pt x="4933791" y="1252394"/>
                  <a:pt x="4826745" y="1723321"/>
                  <a:pt x="4983197" y="2136416"/>
                </a:cubicBezTo>
                <a:cubicBezTo>
                  <a:pt x="5090243" y="2425582"/>
                  <a:pt x="5320803" y="2648652"/>
                  <a:pt x="5501957" y="2904770"/>
                </a:cubicBezTo>
                <a:cubicBezTo>
                  <a:pt x="5897204" y="3474840"/>
                  <a:pt x="5600769" y="4317552"/>
                  <a:pt x="5024369" y="4664551"/>
                </a:cubicBezTo>
                <a:cubicBezTo>
                  <a:pt x="4612653" y="4912408"/>
                  <a:pt x="4184470" y="4912408"/>
                  <a:pt x="3723349" y="4945455"/>
                </a:cubicBezTo>
                <a:cubicBezTo>
                  <a:pt x="3336337" y="4970241"/>
                  <a:pt x="2908154" y="4813265"/>
                  <a:pt x="2537611" y="4970241"/>
                </a:cubicBezTo>
                <a:cubicBezTo>
                  <a:pt x="2438799" y="5011550"/>
                  <a:pt x="2348222" y="5077645"/>
                  <a:pt x="2257645" y="5127217"/>
                </a:cubicBezTo>
                <a:cubicBezTo>
                  <a:pt x="1533027" y="5507263"/>
                  <a:pt x="742534" y="5127217"/>
                  <a:pt x="363756" y="4441481"/>
                </a:cubicBezTo>
                <a:cubicBezTo>
                  <a:pt x="75556" y="3920982"/>
                  <a:pt x="-80896" y="3276555"/>
                  <a:pt x="42619" y="2681700"/>
                </a:cubicBezTo>
                <a:cubicBezTo>
                  <a:pt x="100259" y="2409058"/>
                  <a:pt x="215539" y="2095106"/>
                  <a:pt x="446099" y="1938130"/>
                </a:cubicBezTo>
                <a:cubicBezTo>
                  <a:pt x="660191" y="1789417"/>
                  <a:pt x="923689" y="1723321"/>
                  <a:pt x="1170717" y="1715060"/>
                </a:cubicBezTo>
                <a:cubicBezTo>
                  <a:pt x="1401278" y="1706798"/>
                  <a:pt x="1631838" y="1880297"/>
                  <a:pt x="1780055" y="1648965"/>
                </a:cubicBezTo>
                <a:cubicBezTo>
                  <a:pt x="1920038" y="1442417"/>
                  <a:pt x="1837696" y="1169775"/>
                  <a:pt x="1845930" y="921919"/>
                </a:cubicBezTo>
                <a:cubicBezTo>
                  <a:pt x="1854164" y="855824"/>
                  <a:pt x="1862398" y="789729"/>
                  <a:pt x="1878867" y="731896"/>
                </a:cubicBezTo>
                <a:cubicBezTo>
                  <a:pt x="2059507" y="215012"/>
                  <a:pt x="2821791" y="3559"/>
                  <a:pt x="3406048" y="4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382EBE2-22F2-46F1-BF21-459794C4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4175" y="1413164"/>
            <a:ext cx="4929248" cy="1266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937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382EBE2-22F2-46F1-BF21-459794C4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059" y="1032164"/>
            <a:ext cx="4512425" cy="1266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B4E7BEA-EA63-43A1-90CB-B0C03FCA30C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13350" y="0"/>
            <a:ext cx="3978651" cy="3004978"/>
          </a:xfrm>
          <a:custGeom>
            <a:avLst/>
            <a:gdLst>
              <a:gd name="connsiteX0" fmla="*/ 54868 w 3978651"/>
              <a:gd name="connsiteY0" fmla="*/ 0 h 3004978"/>
              <a:gd name="connsiteX1" fmla="*/ 3978651 w 3978651"/>
              <a:gd name="connsiteY1" fmla="*/ 0 h 3004978"/>
              <a:gd name="connsiteX2" fmla="*/ 3978651 w 3978651"/>
              <a:gd name="connsiteY2" fmla="*/ 2549553 h 3004978"/>
              <a:gd name="connsiteX3" fmla="*/ 3914612 w 3978651"/>
              <a:gd name="connsiteY3" fmla="*/ 2599827 h 3004978"/>
              <a:gd name="connsiteX4" fmla="*/ 3736952 w 3978651"/>
              <a:gd name="connsiteY4" fmla="*/ 2723074 h 3004978"/>
              <a:gd name="connsiteX5" fmla="*/ 3218505 w 3978651"/>
              <a:gd name="connsiteY5" fmla="*/ 2964733 h 3004978"/>
              <a:gd name="connsiteX6" fmla="*/ 2612433 w 3978651"/>
              <a:gd name="connsiteY6" fmla="*/ 3001348 h 3004978"/>
              <a:gd name="connsiteX7" fmla="*/ 2137799 w 3978651"/>
              <a:gd name="connsiteY7" fmla="*/ 2950087 h 3004978"/>
              <a:gd name="connsiteX8" fmla="*/ 1831112 w 3978651"/>
              <a:gd name="connsiteY8" fmla="*/ 2803627 h 3004978"/>
              <a:gd name="connsiteX9" fmla="*/ 246563 w 3978651"/>
              <a:gd name="connsiteY9" fmla="*/ 1133983 h 3004978"/>
              <a:gd name="connsiteX10" fmla="*/ 34803 w 3978651"/>
              <a:gd name="connsiteY10" fmla="*/ 50178 h 3004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8651" h="3004978">
                <a:moveTo>
                  <a:pt x="54868" y="0"/>
                </a:moveTo>
                <a:lnTo>
                  <a:pt x="3978651" y="0"/>
                </a:lnTo>
                <a:lnTo>
                  <a:pt x="3978651" y="2549553"/>
                </a:lnTo>
                <a:lnTo>
                  <a:pt x="3914612" y="2599827"/>
                </a:lnTo>
                <a:cubicBezTo>
                  <a:pt x="3856524" y="2642636"/>
                  <a:pt x="3797194" y="2683713"/>
                  <a:pt x="3736952" y="2723074"/>
                </a:cubicBezTo>
                <a:cubicBezTo>
                  <a:pt x="3576306" y="2825596"/>
                  <a:pt x="3401057" y="2913472"/>
                  <a:pt x="3218505" y="2964733"/>
                </a:cubicBezTo>
                <a:cubicBezTo>
                  <a:pt x="3021349" y="3008671"/>
                  <a:pt x="2816891" y="3008671"/>
                  <a:pt x="2612433" y="3001348"/>
                </a:cubicBezTo>
                <a:cubicBezTo>
                  <a:pt x="2451788" y="3001348"/>
                  <a:pt x="2291142" y="3001348"/>
                  <a:pt x="2137799" y="2950087"/>
                </a:cubicBezTo>
                <a:cubicBezTo>
                  <a:pt x="2028268" y="2913472"/>
                  <a:pt x="1926039" y="2862211"/>
                  <a:pt x="1831112" y="2803627"/>
                </a:cubicBezTo>
                <a:cubicBezTo>
                  <a:pt x="1166624" y="2400862"/>
                  <a:pt x="611666" y="1815022"/>
                  <a:pt x="246563" y="1133983"/>
                </a:cubicBezTo>
                <a:cubicBezTo>
                  <a:pt x="71314" y="797125"/>
                  <a:pt x="-67426" y="416328"/>
                  <a:pt x="34803" y="50178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76DE88B-2635-4944-BF2A-FCA3B84F68F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184534"/>
            <a:ext cx="5654484" cy="3673467"/>
          </a:xfrm>
          <a:custGeom>
            <a:avLst/>
            <a:gdLst>
              <a:gd name="connsiteX0" fmla="*/ 0 w 5654484"/>
              <a:gd name="connsiteY0" fmla="*/ 0 h 3673467"/>
              <a:gd name="connsiteX1" fmla="*/ 96582 w 5654484"/>
              <a:gd name="connsiteY1" fmla="*/ 26233 h 3673467"/>
              <a:gd name="connsiteX2" fmla="*/ 1222135 w 5654484"/>
              <a:gd name="connsiteY2" fmla="*/ 461298 h 3673467"/>
              <a:gd name="connsiteX3" fmla="*/ 2480395 w 5654484"/>
              <a:gd name="connsiteY3" fmla="*/ 641627 h 3673467"/>
              <a:gd name="connsiteX4" fmla="*/ 3582871 w 5654484"/>
              <a:gd name="connsiteY4" fmla="*/ 605561 h 3673467"/>
              <a:gd name="connsiteX5" fmla="*/ 4757247 w 5654484"/>
              <a:gd name="connsiteY5" fmla="*/ 533430 h 3673467"/>
              <a:gd name="connsiteX6" fmla="*/ 5644020 w 5654484"/>
              <a:gd name="connsiteY6" fmla="*/ 1579334 h 3673467"/>
              <a:gd name="connsiteX7" fmla="*/ 5042274 w 5654484"/>
              <a:gd name="connsiteY7" fmla="*/ 3394475 h 3673467"/>
              <a:gd name="connsiteX8" fmla="*/ 4802447 w 5654484"/>
              <a:gd name="connsiteY8" fmla="*/ 3673467 h 3673467"/>
              <a:gd name="connsiteX9" fmla="*/ 0 w 5654484"/>
              <a:gd name="connsiteY9" fmla="*/ 3673467 h 3673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54484" h="3673467">
                <a:moveTo>
                  <a:pt x="0" y="0"/>
                </a:moveTo>
                <a:lnTo>
                  <a:pt x="96582" y="26233"/>
                </a:lnTo>
                <a:cubicBezTo>
                  <a:pt x="485529" y="144409"/>
                  <a:pt x="844657" y="335069"/>
                  <a:pt x="1222135" y="461298"/>
                </a:cubicBezTo>
                <a:cubicBezTo>
                  <a:pt x="1629572" y="593539"/>
                  <a:pt x="2048992" y="641627"/>
                  <a:pt x="2480395" y="641627"/>
                </a:cubicBezTo>
                <a:cubicBezTo>
                  <a:pt x="2851882" y="653648"/>
                  <a:pt x="3211384" y="629605"/>
                  <a:pt x="3582871" y="605561"/>
                </a:cubicBezTo>
                <a:cubicBezTo>
                  <a:pt x="3978324" y="569495"/>
                  <a:pt x="4361794" y="473320"/>
                  <a:pt x="4757247" y="533430"/>
                </a:cubicBezTo>
                <a:cubicBezTo>
                  <a:pt x="5260551" y="617583"/>
                  <a:pt x="5596086" y="1086436"/>
                  <a:pt x="5644020" y="1579334"/>
                </a:cubicBezTo>
                <a:cubicBezTo>
                  <a:pt x="5711427" y="2278106"/>
                  <a:pt x="5446481" y="2878261"/>
                  <a:pt x="5042274" y="3394475"/>
                </a:cubicBezTo>
                <a:lnTo>
                  <a:pt x="4802447" y="3673467"/>
                </a:lnTo>
                <a:lnTo>
                  <a:pt x="0" y="367346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9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382EBE2-22F2-46F1-BF21-459794C4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6190" y="897775"/>
            <a:ext cx="4242424" cy="1266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14AB62B-1DBB-4F67-A202-96A4041D72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615421" y="3074920"/>
            <a:ext cx="9011178" cy="3783080"/>
          </a:xfrm>
          <a:custGeom>
            <a:avLst/>
            <a:gdLst>
              <a:gd name="connsiteX0" fmla="*/ 6711673 w 9011178"/>
              <a:gd name="connsiteY0" fmla="*/ 614 h 3783080"/>
              <a:gd name="connsiteX1" fmla="*/ 8823355 w 9011178"/>
              <a:gd name="connsiteY1" fmla="*/ 1602569 h 3783080"/>
              <a:gd name="connsiteX2" fmla="*/ 8936481 w 9011178"/>
              <a:gd name="connsiteY2" fmla="*/ 3355891 h 3783080"/>
              <a:gd name="connsiteX3" fmla="*/ 8865777 w 9011178"/>
              <a:gd name="connsiteY3" fmla="*/ 3610336 h 3783080"/>
              <a:gd name="connsiteX4" fmla="*/ 8796977 w 9011178"/>
              <a:gd name="connsiteY4" fmla="*/ 3783080 h 3783080"/>
              <a:gd name="connsiteX5" fmla="*/ 34651 w 9011178"/>
              <a:gd name="connsiteY5" fmla="*/ 3783080 h 3783080"/>
              <a:gd name="connsiteX6" fmla="*/ 13482 w 9011178"/>
              <a:gd name="connsiteY6" fmla="*/ 3647191 h 3783080"/>
              <a:gd name="connsiteX7" fmla="*/ 439472 w 9011178"/>
              <a:gd name="connsiteY7" fmla="*/ 1905301 h 3783080"/>
              <a:gd name="connsiteX8" fmla="*/ 4700546 w 9011178"/>
              <a:gd name="connsiteY8" fmla="*/ 1060175 h 3783080"/>
              <a:gd name="connsiteX9" fmla="*/ 5417010 w 9011178"/>
              <a:gd name="connsiteY9" fmla="*/ 479939 h 3783080"/>
              <a:gd name="connsiteX10" fmla="*/ 6711673 w 9011178"/>
              <a:gd name="connsiteY10" fmla="*/ 614 h 378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011178" h="3783080">
                <a:moveTo>
                  <a:pt x="6711673" y="614"/>
                </a:moveTo>
                <a:cubicBezTo>
                  <a:pt x="7578971" y="-24614"/>
                  <a:pt x="8534256" y="732216"/>
                  <a:pt x="8823355" y="1602569"/>
                </a:cubicBezTo>
                <a:cubicBezTo>
                  <a:pt x="9011898" y="2157578"/>
                  <a:pt x="9074746" y="2775655"/>
                  <a:pt x="8936481" y="3355891"/>
                </a:cubicBezTo>
                <a:cubicBezTo>
                  <a:pt x="8917627" y="3441034"/>
                  <a:pt x="8894059" y="3526178"/>
                  <a:pt x="8865777" y="3610336"/>
                </a:cubicBezTo>
                <a:lnTo>
                  <a:pt x="8796977" y="3783080"/>
                </a:lnTo>
                <a:lnTo>
                  <a:pt x="34651" y="3783080"/>
                </a:lnTo>
                <a:lnTo>
                  <a:pt x="13482" y="3647191"/>
                </a:lnTo>
                <a:cubicBezTo>
                  <a:pt x="-46027" y="3038180"/>
                  <a:pt x="90667" y="2340478"/>
                  <a:pt x="439472" y="1905301"/>
                </a:cubicBezTo>
                <a:cubicBezTo>
                  <a:pt x="1457605" y="669147"/>
                  <a:pt x="3468731" y="1842232"/>
                  <a:pt x="4700546" y="1060175"/>
                </a:cubicBezTo>
                <a:cubicBezTo>
                  <a:pt x="4951937" y="896195"/>
                  <a:pt x="5165619" y="669147"/>
                  <a:pt x="5417010" y="479939"/>
                </a:cubicBezTo>
                <a:cubicBezTo>
                  <a:pt x="5794096" y="189821"/>
                  <a:pt x="6259169" y="25842"/>
                  <a:pt x="6711673" y="614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87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382EBE2-22F2-46F1-BF21-459794C4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5649" y="1146464"/>
            <a:ext cx="4207773" cy="1266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7BC39B-6F5F-4E6E-915D-342FB707DE0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559412" cy="6858000"/>
          </a:xfrm>
          <a:custGeom>
            <a:avLst/>
            <a:gdLst>
              <a:gd name="connsiteX0" fmla="*/ 0 w 6559412"/>
              <a:gd name="connsiteY0" fmla="*/ 0 h 6858000"/>
              <a:gd name="connsiteX1" fmla="*/ 1628685 w 6559412"/>
              <a:gd name="connsiteY1" fmla="*/ 0 h 6858000"/>
              <a:gd name="connsiteX2" fmla="*/ 1736514 w 6559412"/>
              <a:gd name="connsiteY2" fmla="*/ 143687 h 6858000"/>
              <a:gd name="connsiteX3" fmla="*/ 2426962 w 6559412"/>
              <a:gd name="connsiteY3" fmla="*/ 859785 h 6858000"/>
              <a:gd name="connsiteX4" fmla="*/ 3208783 w 6559412"/>
              <a:gd name="connsiteY4" fmla="*/ 800480 h 6858000"/>
              <a:gd name="connsiteX5" fmla="*/ 5151651 w 6559412"/>
              <a:gd name="connsiteY5" fmla="*/ 980747 h 6858000"/>
              <a:gd name="connsiteX6" fmla="*/ 6484848 w 6559412"/>
              <a:gd name="connsiteY6" fmla="*/ 2358974 h 6858000"/>
              <a:gd name="connsiteX7" fmla="*/ 5979396 w 6559412"/>
              <a:gd name="connsiteY7" fmla="*/ 4380049 h 6858000"/>
              <a:gd name="connsiteX8" fmla="*/ 5342406 w 6559412"/>
              <a:gd name="connsiteY8" fmla="*/ 4917845 h 6858000"/>
              <a:gd name="connsiteX9" fmla="*/ 4684003 w 6559412"/>
              <a:gd name="connsiteY9" fmla="*/ 5127638 h 6858000"/>
              <a:gd name="connsiteX10" fmla="*/ 3316987 w 6559412"/>
              <a:gd name="connsiteY10" fmla="*/ 6228160 h 6858000"/>
              <a:gd name="connsiteX11" fmla="*/ 3214498 w 6559412"/>
              <a:gd name="connsiteY11" fmla="*/ 6778918 h 6858000"/>
              <a:gd name="connsiteX12" fmla="*/ 3200736 w 6559412"/>
              <a:gd name="connsiteY12" fmla="*/ 6858000 h 6858000"/>
              <a:gd name="connsiteX13" fmla="*/ 0 w 6559412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59412" h="6858000">
                <a:moveTo>
                  <a:pt x="0" y="0"/>
                </a:moveTo>
                <a:lnTo>
                  <a:pt x="1628685" y="0"/>
                </a:lnTo>
                <a:lnTo>
                  <a:pt x="1736514" y="143687"/>
                </a:lnTo>
                <a:cubicBezTo>
                  <a:pt x="1956511" y="468542"/>
                  <a:pt x="1962418" y="800701"/>
                  <a:pt x="2426962" y="859785"/>
                </a:cubicBezTo>
                <a:cubicBezTo>
                  <a:pt x="2688750" y="906448"/>
                  <a:pt x="2956519" y="851386"/>
                  <a:pt x="3208783" y="800480"/>
                </a:cubicBezTo>
                <a:cubicBezTo>
                  <a:pt x="3865377" y="707981"/>
                  <a:pt x="4551173" y="724468"/>
                  <a:pt x="5151651" y="980747"/>
                </a:cubicBezTo>
                <a:cubicBezTo>
                  <a:pt x="5763463" y="1217302"/>
                  <a:pt x="6298299" y="1724789"/>
                  <a:pt x="6484848" y="2358974"/>
                </a:cubicBezTo>
                <a:cubicBezTo>
                  <a:pt x="6692255" y="3071005"/>
                  <a:pt x="6448814" y="3837092"/>
                  <a:pt x="5979396" y="4380049"/>
                </a:cubicBezTo>
                <a:cubicBezTo>
                  <a:pt x="5784356" y="4582493"/>
                  <a:pt x="5593488" y="4800507"/>
                  <a:pt x="5342406" y="4917845"/>
                </a:cubicBezTo>
                <a:cubicBezTo>
                  <a:pt x="5137841" y="5022720"/>
                  <a:pt x="4912417" y="5049748"/>
                  <a:pt x="4684003" y="5127638"/>
                </a:cubicBezTo>
                <a:cubicBezTo>
                  <a:pt x="4145473" y="5288624"/>
                  <a:pt x="3493605" y="5646849"/>
                  <a:pt x="3316987" y="6228160"/>
                </a:cubicBezTo>
                <a:cubicBezTo>
                  <a:pt x="3264627" y="6404889"/>
                  <a:pt x="3243127" y="6592122"/>
                  <a:pt x="3214498" y="6778918"/>
                </a:cubicBezTo>
                <a:lnTo>
                  <a:pt x="32007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29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B764B-5422-408E-9D04-54B83D1862AB}" type="datetimeFigureOut">
              <a:rPr lang="en-US" smtClean="0"/>
              <a:t>12/5/2025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71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9.emf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oleObject" Target="../embeddings/oleObject1.bin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jpe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1.jpg"/><Relationship Id="rId7" Type="http://schemas.openxmlformats.org/officeDocument/2006/relationships/image" Target="../media/image6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76.png"/><Relationship Id="rId5" Type="http://schemas.openxmlformats.org/officeDocument/2006/relationships/image" Target="../media/image72.png"/><Relationship Id="rId10" Type="http://schemas.openxmlformats.org/officeDocument/2006/relationships/image" Target="../media/image75.png"/><Relationship Id="rId4" Type="http://schemas.openxmlformats.org/officeDocument/2006/relationships/image" Target="../media/image59.png"/><Relationship Id="rId9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7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8.pn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3.png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FC406B7-86A0-4EA8-B8FE-1CAF2071825E}"/>
              </a:ext>
            </a:extLst>
          </p:cNvPr>
          <p:cNvSpPr/>
          <p:nvPr/>
        </p:nvSpPr>
        <p:spPr bwMode="auto">
          <a:xfrm>
            <a:off x="4906345" y="586019"/>
            <a:ext cx="7285656" cy="6234547"/>
          </a:xfrm>
          <a:custGeom>
            <a:avLst/>
            <a:gdLst>
              <a:gd name="connsiteX0" fmla="*/ 5653824 w 7399415"/>
              <a:gd name="connsiteY0" fmla="*/ 133 h 6331894"/>
              <a:gd name="connsiteX1" fmla="*/ 7100079 w 7399415"/>
              <a:gd name="connsiteY1" fmla="*/ 347206 h 6331894"/>
              <a:gd name="connsiteX2" fmla="*/ 7381958 w 7399415"/>
              <a:gd name="connsiteY2" fmla="*/ 555856 h 6331894"/>
              <a:gd name="connsiteX3" fmla="*/ 7399415 w 7399415"/>
              <a:gd name="connsiteY3" fmla="*/ 572490 h 6331894"/>
              <a:gd name="connsiteX4" fmla="*/ 7399415 w 7399415"/>
              <a:gd name="connsiteY4" fmla="*/ 4804053 h 6331894"/>
              <a:gd name="connsiteX5" fmla="*/ 7238512 w 7399415"/>
              <a:gd name="connsiteY5" fmla="*/ 5018624 h 6331894"/>
              <a:gd name="connsiteX6" fmla="*/ 7009070 w 7399415"/>
              <a:gd name="connsiteY6" fmla="*/ 5289650 h 6331894"/>
              <a:gd name="connsiteX7" fmla="*/ 6289358 w 7399415"/>
              <a:gd name="connsiteY7" fmla="*/ 5893372 h 6331894"/>
              <a:gd name="connsiteX8" fmla="*/ 5343488 w 7399415"/>
              <a:gd name="connsiteY8" fmla="*/ 6209071 h 6331894"/>
              <a:gd name="connsiteX9" fmla="*/ 4568769 w 7399415"/>
              <a:gd name="connsiteY9" fmla="*/ 6329501 h 6331894"/>
              <a:gd name="connsiteX10" fmla="*/ 4020007 w 7399415"/>
              <a:gd name="connsiteY10" fmla="*/ 6227526 h 6331894"/>
              <a:gd name="connsiteX11" fmla="*/ 796685 w 7399415"/>
              <a:gd name="connsiteY11" fmla="*/ 4252435 h 6331894"/>
              <a:gd name="connsiteX12" fmla="*/ 83 w 7399415"/>
              <a:gd name="connsiteY12" fmla="*/ 2623168 h 6331894"/>
              <a:gd name="connsiteX13" fmla="*/ 380559 w 7399415"/>
              <a:gd name="connsiteY13" fmla="*/ 1587411 h 6331894"/>
              <a:gd name="connsiteX14" fmla="*/ 2001696 w 7399415"/>
              <a:gd name="connsiteY14" fmla="*/ 455785 h 6331894"/>
              <a:gd name="connsiteX15" fmla="*/ 3952933 w 7399415"/>
              <a:gd name="connsiteY15" fmla="*/ 231771 h 6331894"/>
              <a:gd name="connsiteX16" fmla="*/ 5653824 w 7399415"/>
              <a:gd name="connsiteY16" fmla="*/ 133 h 6331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399415" h="6331894">
                <a:moveTo>
                  <a:pt x="5653824" y="133"/>
                </a:moveTo>
                <a:cubicBezTo>
                  <a:pt x="6162989" y="661"/>
                  <a:pt x="6670775" y="88714"/>
                  <a:pt x="7100079" y="347206"/>
                </a:cubicBezTo>
                <a:cubicBezTo>
                  <a:pt x="7200446" y="409025"/>
                  <a:pt x="7294454" y="478967"/>
                  <a:pt x="7381958" y="555856"/>
                </a:cubicBezTo>
                <a:lnTo>
                  <a:pt x="7399415" y="572490"/>
                </a:lnTo>
                <a:lnTo>
                  <a:pt x="7399415" y="4804053"/>
                </a:lnTo>
                <a:lnTo>
                  <a:pt x="7238512" y="5018624"/>
                </a:lnTo>
                <a:cubicBezTo>
                  <a:pt x="7164559" y="5111223"/>
                  <a:pt x="7087903" y="5201604"/>
                  <a:pt x="7009070" y="5289650"/>
                </a:cubicBezTo>
                <a:cubicBezTo>
                  <a:pt x="6797810" y="5520568"/>
                  <a:pt x="6557157" y="5734460"/>
                  <a:pt x="6289358" y="5893372"/>
                </a:cubicBezTo>
                <a:cubicBezTo>
                  <a:pt x="5995279" y="6046875"/>
                  <a:pt x="5670940" y="6133782"/>
                  <a:pt x="5343488" y="6209071"/>
                </a:cubicBezTo>
                <a:cubicBezTo>
                  <a:pt x="5088650" y="6277355"/>
                  <a:pt x="4833812" y="6345639"/>
                  <a:pt x="4568769" y="6329501"/>
                </a:cubicBezTo>
                <a:cubicBezTo>
                  <a:pt x="4379453" y="6317974"/>
                  <a:pt x="4195494" y="6280111"/>
                  <a:pt x="4020007" y="6227526"/>
                </a:cubicBezTo>
                <a:cubicBezTo>
                  <a:pt x="2794707" y="5871051"/>
                  <a:pt x="1665342" y="5177601"/>
                  <a:pt x="796685" y="4252435"/>
                </a:cubicBezTo>
                <a:cubicBezTo>
                  <a:pt x="375496" y="3792556"/>
                  <a:pt x="-6451" y="3247457"/>
                  <a:pt x="83" y="2623168"/>
                </a:cubicBezTo>
                <a:cubicBezTo>
                  <a:pt x="10954" y="2246731"/>
                  <a:pt x="161695" y="1882620"/>
                  <a:pt x="380559" y="1587411"/>
                </a:cubicBezTo>
                <a:cubicBezTo>
                  <a:pt x="766594" y="1035745"/>
                  <a:pt x="1359243" y="652831"/>
                  <a:pt x="2001696" y="455785"/>
                </a:cubicBezTo>
                <a:cubicBezTo>
                  <a:pt x="2644149" y="258738"/>
                  <a:pt x="3300276" y="344396"/>
                  <a:pt x="3952933" y="231771"/>
                </a:cubicBezTo>
                <a:cubicBezTo>
                  <a:pt x="4524507" y="140872"/>
                  <a:pt x="5068933" y="-5006"/>
                  <a:pt x="5653824" y="133"/>
                </a:cubicBezTo>
                <a:close/>
              </a:path>
            </a:pathLst>
          </a:custGeom>
          <a:solidFill>
            <a:srgbClr val="1A31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00E9376-20B3-55C3-EF4E-4F4706A2F7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8" r="14498"/>
          <a:stretch/>
        </p:blipFill>
        <p:spPr/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41ABB9-0F1B-4E63-BF81-569B661CF842}"/>
              </a:ext>
            </a:extLst>
          </p:cNvPr>
          <p:cNvSpPr/>
          <p:nvPr/>
        </p:nvSpPr>
        <p:spPr bwMode="auto">
          <a:xfrm>
            <a:off x="314389" y="253250"/>
            <a:ext cx="2408238" cy="367714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88900" sx="102000" sy="102000" algn="c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B64499-CA23-4A11-A722-EE70B7A41467}"/>
              </a:ext>
            </a:extLst>
          </p:cNvPr>
          <p:cNvSpPr txBox="1"/>
          <p:nvPr/>
        </p:nvSpPr>
        <p:spPr>
          <a:xfrm>
            <a:off x="741450" y="313283"/>
            <a:ext cx="190497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>
                <a:latin typeface="+mj-lt"/>
              </a:rPr>
              <a:t>Pitch Deck </a:t>
            </a:r>
            <a:r>
              <a:rPr lang="en-US" sz="1000" dirty="0"/>
              <a:t>Presentation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428D069-9567-4124-8376-8E86B1DFF591}"/>
              </a:ext>
            </a:extLst>
          </p:cNvPr>
          <p:cNvSpPr/>
          <p:nvPr/>
        </p:nvSpPr>
        <p:spPr bwMode="auto">
          <a:xfrm>
            <a:off x="348358" y="285794"/>
            <a:ext cx="301200" cy="301200"/>
          </a:xfrm>
          <a:prstGeom prst="ellipse">
            <a:avLst/>
          </a:prstGeom>
          <a:gradFill flip="none" rotWithShape="1">
            <a:gsLst>
              <a:gs pos="0">
                <a:srgbClr val="FFD526"/>
              </a:gs>
              <a:gs pos="100000">
                <a:srgbClr val="FFC000"/>
              </a:gs>
            </a:gsLst>
            <a:lin ang="27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037C44-BE15-49D4-9A3C-BA5EA4DF0F41}"/>
              </a:ext>
            </a:extLst>
          </p:cNvPr>
          <p:cNvSpPr txBox="1"/>
          <p:nvPr/>
        </p:nvSpPr>
        <p:spPr>
          <a:xfrm>
            <a:off x="9092736" y="6409083"/>
            <a:ext cx="272796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chemeClr val="bg2"/>
                </a:solidFill>
              </a:rPr>
              <a:t>A Successful Startup Presentation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BC5E0C-2AF8-4BE2-9BD7-5E86A356F90F}"/>
              </a:ext>
            </a:extLst>
          </p:cNvPr>
          <p:cNvSpPr txBox="1"/>
          <p:nvPr/>
        </p:nvSpPr>
        <p:spPr>
          <a:xfrm>
            <a:off x="11055350" y="202696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About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E371B0-4AB8-4B21-960E-5C9841FD886C}"/>
              </a:ext>
            </a:extLst>
          </p:cNvPr>
          <p:cNvSpPr txBox="1"/>
          <p:nvPr/>
        </p:nvSpPr>
        <p:spPr>
          <a:xfrm>
            <a:off x="10290002" y="202192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Team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8195F2-006A-4668-AD75-5B0778DE01AE}"/>
              </a:ext>
            </a:extLst>
          </p:cNvPr>
          <p:cNvSpPr txBox="1"/>
          <p:nvPr/>
        </p:nvSpPr>
        <p:spPr>
          <a:xfrm>
            <a:off x="9271000" y="201688"/>
            <a:ext cx="101900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Portfolio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3FA9E1F0-3AA5-2F58-E2D3-C5177D292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62" y="4061502"/>
            <a:ext cx="5011616" cy="654746"/>
          </a:xfrm>
        </p:spPr>
        <p:txBody>
          <a:bodyPr/>
          <a:lstStyle/>
          <a:p>
            <a:r>
              <a:rPr lang="en-US" sz="4000" dirty="0">
                <a:solidFill>
                  <a:srgbClr val="1A3149"/>
                </a:solidFill>
              </a:rPr>
              <a:t>PROPOSAL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BF249F16-7A8D-96A4-070B-9856E3B81133}"/>
              </a:ext>
            </a:extLst>
          </p:cNvPr>
          <p:cNvSpPr txBox="1">
            <a:spLocks/>
          </p:cNvSpPr>
          <p:nvPr/>
        </p:nvSpPr>
        <p:spPr>
          <a:xfrm>
            <a:off x="-149683" y="4716248"/>
            <a:ext cx="2296930" cy="6547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1A3149"/>
                </a:solidFill>
                <a:latin typeface="AvenirNext LT Pro Regular" panose="020B0503020202020204" pitchFamily="34" charset="0"/>
              </a:rPr>
              <a:t>2025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9F2A2562-A40B-1446-EF01-29EFA71D76A9}"/>
              </a:ext>
            </a:extLst>
          </p:cNvPr>
          <p:cNvSpPr txBox="1">
            <a:spLocks/>
          </p:cNvSpPr>
          <p:nvPr/>
        </p:nvSpPr>
        <p:spPr>
          <a:xfrm>
            <a:off x="601062" y="6165820"/>
            <a:ext cx="5011616" cy="6547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1A3149"/>
                </a:solidFill>
                <a:latin typeface="AvenirNext LT Pro Regular" panose="020B0503020202020204" pitchFamily="34" charset="0"/>
              </a:rPr>
              <a:t>PT. INSPIRASI KARYA UTAMA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979DBAD-D834-0359-43A9-2FBC1B448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1062" y="2036566"/>
            <a:ext cx="3653349" cy="10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3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decel="6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6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decel="6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1" grpId="0" animBg="1"/>
      <p:bldP spid="12" grpId="0"/>
      <p:bldP spid="13" grpId="0" animBg="1"/>
      <p:bldP spid="15" grpId="0"/>
      <p:bldP spid="16" grpId="0"/>
      <p:bldP spid="18" grpId="0"/>
      <p:bldP spid="19" grpId="0"/>
      <p:bldP spid="10" grpId="0"/>
      <p:bldP spid="3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89">
            <a:extLst>
              <a:ext uri="{FF2B5EF4-FFF2-40B4-BE49-F238E27FC236}">
                <a16:creationId xmlns:a16="http://schemas.microsoft.com/office/drawing/2014/main" id="{19300B7C-B241-4B7B-8750-A53D3D2C43F8}"/>
              </a:ext>
            </a:extLst>
          </p:cNvPr>
          <p:cNvSpPr>
            <a:spLocks/>
          </p:cNvSpPr>
          <p:nvPr/>
        </p:nvSpPr>
        <p:spPr bwMode="auto">
          <a:xfrm>
            <a:off x="4347959" y="436393"/>
            <a:ext cx="2197100" cy="2052638"/>
          </a:xfrm>
          <a:custGeom>
            <a:avLst/>
            <a:gdLst>
              <a:gd name="T0" fmla="*/ 234 w 726"/>
              <a:gd name="T1" fmla="*/ 121 h 676"/>
              <a:gd name="T2" fmla="*/ 226 w 726"/>
              <a:gd name="T3" fmla="*/ 209 h 676"/>
              <a:gd name="T4" fmla="*/ 152 w 726"/>
              <a:gd name="T5" fmla="*/ 217 h 676"/>
              <a:gd name="T6" fmla="*/ 64 w 726"/>
              <a:gd name="T7" fmla="*/ 244 h 676"/>
              <a:gd name="T8" fmla="*/ 15 w 726"/>
              <a:gd name="T9" fmla="*/ 334 h 676"/>
              <a:gd name="T10" fmla="*/ 54 w 726"/>
              <a:gd name="T11" fmla="*/ 547 h 676"/>
              <a:gd name="T12" fmla="*/ 284 w 726"/>
              <a:gd name="T13" fmla="*/ 630 h 676"/>
              <a:gd name="T14" fmla="*/ 318 w 726"/>
              <a:gd name="T15" fmla="*/ 611 h 676"/>
              <a:gd name="T16" fmla="*/ 462 w 726"/>
              <a:gd name="T17" fmla="*/ 608 h 676"/>
              <a:gd name="T18" fmla="*/ 620 w 726"/>
              <a:gd name="T19" fmla="*/ 574 h 676"/>
              <a:gd name="T20" fmla="*/ 678 w 726"/>
              <a:gd name="T21" fmla="*/ 361 h 676"/>
              <a:gd name="T22" fmla="*/ 615 w 726"/>
              <a:gd name="T23" fmla="*/ 268 h 676"/>
              <a:gd name="T24" fmla="*/ 591 w 726"/>
              <a:gd name="T25" fmla="*/ 112 h 676"/>
              <a:gd name="T26" fmla="*/ 468 w 726"/>
              <a:gd name="T27" fmla="*/ 13 h 676"/>
              <a:gd name="T28" fmla="*/ 238 w 726"/>
              <a:gd name="T29" fmla="*/ 98 h 676"/>
              <a:gd name="T30" fmla="*/ 234 w 726"/>
              <a:gd name="T31" fmla="*/ 121 h 6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26" h="676">
                <a:moveTo>
                  <a:pt x="234" y="121"/>
                </a:moveTo>
                <a:cubicBezTo>
                  <a:pt x="233" y="151"/>
                  <a:pt x="243" y="184"/>
                  <a:pt x="226" y="209"/>
                </a:cubicBezTo>
                <a:cubicBezTo>
                  <a:pt x="208" y="237"/>
                  <a:pt x="180" y="216"/>
                  <a:pt x="152" y="217"/>
                </a:cubicBezTo>
                <a:cubicBezTo>
                  <a:pt x="122" y="218"/>
                  <a:pt x="90" y="226"/>
                  <a:pt x="64" y="244"/>
                </a:cubicBezTo>
                <a:cubicBezTo>
                  <a:pt x="36" y="263"/>
                  <a:pt x="22" y="301"/>
                  <a:pt x="15" y="334"/>
                </a:cubicBezTo>
                <a:cubicBezTo>
                  <a:pt x="0" y="406"/>
                  <a:pt x="19" y="484"/>
                  <a:pt x="54" y="547"/>
                </a:cubicBezTo>
                <a:cubicBezTo>
                  <a:pt x="100" y="630"/>
                  <a:pt x="196" y="676"/>
                  <a:pt x="284" y="630"/>
                </a:cubicBezTo>
                <a:cubicBezTo>
                  <a:pt x="295" y="624"/>
                  <a:pt x="306" y="616"/>
                  <a:pt x="318" y="611"/>
                </a:cubicBezTo>
                <a:cubicBezTo>
                  <a:pt x="363" y="592"/>
                  <a:pt x="415" y="611"/>
                  <a:pt x="462" y="608"/>
                </a:cubicBezTo>
                <a:cubicBezTo>
                  <a:pt x="518" y="604"/>
                  <a:pt x="570" y="604"/>
                  <a:pt x="620" y="574"/>
                </a:cubicBezTo>
                <a:cubicBezTo>
                  <a:pt x="690" y="532"/>
                  <a:pt x="726" y="430"/>
                  <a:pt x="678" y="361"/>
                </a:cubicBezTo>
                <a:cubicBezTo>
                  <a:pt x="656" y="330"/>
                  <a:pt x="628" y="303"/>
                  <a:pt x="615" y="268"/>
                </a:cubicBezTo>
                <a:cubicBezTo>
                  <a:pt x="596" y="218"/>
                  <a:pt x="609" y="161"/>
                  <a:pt x="591" y="112"/>
                </a:cubicBezTo>
                <a:cubicBezTo>
                  <a:pt x="572" y="60"/>
                  <a:pt x="522" y="24"/>
                  <a:pt x="468" y="13"/>
                </a:cubicBezTo>
                <a:cubicBezTo>
                  <a:pt x="399" y="0"/>
                  <a:pt x="265" y="21"/>
                  <a:pt x="238" y="98"/>
                </a:cubicBezTo>
                <a:cubicBezTo>
                  <a:pt x="236" y="105"/>
                  <a:pt x="235" y="113"/>
                  <a:pt x="234" y="121"/>
                </a:cubicBezTo>
                <a:close/>
              </a:path>
            </a:pathLst>
          </a:custGeom>
          <a:solidFill>
            <a:srgbClr val="1A314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2" name="Freeform 96">
            <a:extLst>
              <a:ext uri="{FF2B5EF4-FFF2-40B4-BE49-F238E27FC236}">
                <a16:creationId xmlns:a16="http://schemas.microsoft.com/office/drawing/2014/main" id="{966870E4-6844-4E45-B9AB-E420EE4FDDE2}"/>
              </a:ext>
            </a:extLst>
          </p:cNvPr>
          <p:cNvSpPr>
            <a:spLocks/>
          </p:cNvSpPr>
          <p:nvPr/>
        </p:nvSpPr>
        <p:spPr bwMode="auto">
          <a:xfrm>
            <a:off x="2271574" y="3408993"/>
            <a:ext cx="3859074" cy="3449007"/>
          </a:xfrm>
          <a:custGeom>
            <a:avLst/>
            <a:gdLst>
              <a:gd name="T0" fmla="*/ 241 w 637"/>
              <a:gd name="T1" fmla="*/ 102 h 567"/>
              <a:gd name="T2" fmla="*/ 141 w 637"/>
              <a:gd name="T3" fmla="*/ 115 h 567"/>
              <a:gd name="T4" fmla="*/ 28 w 637"/>
              <a:gd name="T5" fmla="*/ 178 h 567"/>
              <a:gd name="T6" fmla="*/ 21 w 637"/>
              <a:gd name="T7" fmla="*/ 316 h 567"/>
              <a:gd name="T8" fmla="*/ 90 w 637"/>
              <a:gd name="T9" fmla="*/ 395 h 567"/>
              <a:gd name="T10" fmla="*/ 211 w 637"/>
              <a:gd name="T11" fmla="*/ 447 h 567"/>
              <a:gd name="T12" fmla="*/ 349 w 637"/>
              <a:gd name="T13" fmla="*/ 490 h 567"/>
              <a:gd name="T14" fmla="*/ 410 w 637"/>
              <a:gd name="T15" fmla="*/ 535 h 567"/>
              <a:gd name="T16" fmla="*/ 563 w 637"/>
              <a:gd name="T17" fmla="*/ 539 h 567"/>
              <a:gd name="T18" fmla="*/ 624 w 637"/>
              <a:gd name="T19" fmla="*/ 401 h 567"/>
              <a:gd name="T20" fmla="*/ 582 w 637"/>
              <a:gd name="T21" fmla="*/ 309 h 567"/>
              <a:gd name="T22" fmla="*/ 573 w 637"/>
              <a:gd name="T23" fmla="*/ 223 h 567"/>
              <a:gd name="T24" fmla="*/ 594 w 637"/>
              <a:gd name="T25" fmla="*/ 136 h 567"/>
              <a:gd name="T26" fmla="*/ 573 w 637"/>
              <a:gd name="T27" fmla="*/ 58 h 567"/>
              <a:gd name="T28" fmla="*/ 445 w 637"/>
              <a:gd name="T29" fmla="*/ 7 h 567"/>
              <a:gd name="T30" fmla="*/ 342 w 637"/>
              <a:gd name="T31" fmla="*/ 52 h 567"/>
              <a:gd name="T32" fmla="*/ 300 w 637"/>
              <a:gd name="T33" fmla="*/ 83 h 567"/>
              <a:gd name="T34" fmla="*/ 247 w 637"/>
              <a:gd name="T35" fmla="*/ 100 h 567"/>
              <a:gd name="T36" fmla="*/ 241 w 637"/>
              <a:gd name="T37" fmla="*/ 102 h 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37" h="567">
                <a:moveTo>
                  <a:pt x="241" y="102"/>
                </a:moveTo>
                <a:cubicBezTo>
                  <a:pt x="208" y="108"/>
                  <a:pt x="174" y="109"/>
                  <a:pt x="141" y="115"/>
                </a:cubicBezTo>
                <a:cubicBezTo>
                  <a:pt x="95" y="123"/>
                  <a:pt x="52" y="136"/>
                  <a:pt x="28" y="178"/>
                </a:cubicBezTo>
                <a:cubicBezTo>
                  <a:pt x="4" y="219"/>
                  <a:pt x="0" y="273"/>
                  <a:pt x="21" y="316"/>
                </a:cubicBezTo>
                <a:cubicBezTo>
                  <a:pt x="36" y="347"/>
                  <a:pt x="60" y="376"/>
                  <a:pt x="90" y="395"/>
                </a:cubicBezTo>
                <a:cubicBezTo>
                  <a:pt x="127" y="418"/>
                  <a:pt x="168" y="436"/>
                  <a:pt x="211" y="447"/>
                </a:cubicBezTo>
                <a:cubicBezTo>
                  <a:pt x="258" y="460"/>
                  <a:pt x="308" y="465"/>
                  <a:pt x="349" y="490"/>
                </a:cubicBezTo>
                <a:cubicBezTo>
                  <a:pt x="370" y="503"/>
                  <a:pt x="388" y="521"/>
                  <a:pt x="410" y="535"/>
                </a:cubicBezTo>
                <a:cubicBezTo>
                  <a:pt x="455" y="563"/>
                  <a:pt x="517" y="567"/>
                  <a:pt x="563" y="539"/>
                </a:cubicBezTo>
                <a:cubicBezTo>
                  <a:pt x="610" y="512"/>
                  <a:pt x="637" y="454"/>
                  <a:pt x="624" y="401"/>
                </a:cubicBezTo>
                <a:cubicBezTo>
                  <a:pt x="616" y="368"/>
                  <a:pt x="594" y="340"/>
                  <a:pt x="582" y="309"/>
                </a:cubicBezTo>
                <a:cubicBezTo>
                  <a:pt x="572" y="282"/>
                  <a:pt x="569" y="252"/>
                  <a:pt x="573" y="223"/>
                </a:cubicBezTo>
                <a:cubicBezTo>
                  <a:pt x="578" y="194"/>
                  <a:pt x="591" y="166"/>
                  <a:pt x="594" y="136"/>
                </a:cubicBezTo>
                <a:cubicBezTo>
                  <a:pt x="596" y="111"/>
                  <a:pt x="587" y="79"/>
                  <a:pt x="573" y="58"/>
                </a:cubicBezTo>
                <a:cubicBezTo>
                  <a:pt x="545" y="15"/>
                  <a:pt x="494" y="0"/>
                  <a:pt x="445" y="7"/>
                </a:cubicBezTo>
                <a:cubicBezTo>
                  <a:pt x="408" y="13"/>
                  <a:pt x="372" y="31"/>
                  <a:pt x="342" y="52"/>
                </a:cubicBezTo>
                <a:cubicBezTo>
                  <a:pt x="327" y="62"/>
                  <a:pt x="316" y="75"/>
                  <a:pt x="300" y="83"/>
                </a:cubicBezTo>
                <a:cubicBezTo>
                  <a:pt x="283" y="91"/>
                  <a:pt x="265" y="97"/>
                  <a:pt x="247" y="100"/>
                </a:cubicBezTo>
                <a:cubicBezTo>
                  <a:pt x="245" y="101"/>
                  <a:pt x="243" y="101"/>
                  <a:pt x="241" y="102"/>
                </a:cubicBezTo>
                <a:close/>
              </a:path>
            </a:pathLst>
          </a:custGeom>
          <a:solidFill>
            <a:srgbClr val="1A314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8039734F-20FF-D85D-2D9B-D45E1B37038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8" r="24988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4DF13CD-5AF2-4D89-8BE0-483A8AFF4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A3149"/>
                </a:solidFill>
              </a:rPr>
              <a:t>OUR COMPANY MISSION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2DB857-948F-443D-B847-60695B5EAF8B}"/>
              </a:ext>
            </a:extLst>
          </p:cNvPr>
          <p:cNvSpPr txBox="1"/>
          <p:nvPr/>
        </p:nvSpPr>
        <p:spPr>
          <a:xfrm>
            <a:off x="9092736" y="6409083"/>
            <a:ext cx="272796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A Successful Startup Presentation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395659-946B-4D94-A4C4-D74088B0296A}"/>
              </a:ext>
            </a:extLst>
          </p:cNvPr>
          <p:cNvSpPr txBox="1"/>
          <p:nvPr/>
        </p:nvSpPr>
        <p:spPr>
          <a:xfrm>
            <a:off x="11055350" y="202696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chemeClr val="bg2">
                    <a:lumMod val="85000"/>
                  </a:schemeClr>
                </a:solidFill>
              </a:rPr>
              <a:t>About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FD5BFA-F95F-4448-A2B4-6153373AEC9C}"/>
              </a:ext>
            </a:extLst>
          </p:cNvPr>
          <p:cNvSpPr txBox="1"/>
          <p:nvPr/>
        </p:nvSpPr>
        <p:spPr>
          <a:xfrm>
            <a:off x="10290002" y="202192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chemeClr val="bg2">
                    <a:lumMod val="85000"/>
                  </a:schemeClr>
                </a:solidFill>
              </a:rPr>
              <a:t>Team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4F2E3C-26A7-4098-8A5A-F9E5B76B9F54}"/>
              </a:ext>
            </a:extLst>
          </p:cNvPr>
          <p:cNvSpPr txBox="1"/>
          <p:nvPr/>
        </p:nvSpPr>
        <p:spPr>
          <a:xfrm>
            <a:off x="9271000" y="201688"/>
            <a:ext cx="101900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chemeClr val="bg2">
                    <a:lumMod val="85000"/>
                  </a:schemeClr>
                </a:solidFill>
              </a:rPr>
              <a:t>Portfolio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39AA14-C8BB-4520-8146-F0C2A92DE367}"/>
              </a:ext>
            </a:extLst>
          </p:cNvPr>
          <p:cNvSpPr txBox="1"/>
          <p:nvPr/>
        </p:nvSpPr>
        <p:spPr>
          <a:xfrm>
            <a:off x="7980218" y="2746426"/>
            <a:ext cx="3333204" cy="6177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rgbClr val="1A3149"/>
                </a:solidFill>
              </a:rPr>
              <a:t>Meningkatkan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skala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bisnis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dari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kecil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menjadi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besar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sesuai</a:t>
            </a:r>
            <a:r>
              <a:rPr lang="en-US" sz="1200" dirty="0">
                <a:solidFill>
                  <a:srgbClr val="1A3149"/>
                </a:solidFill>
              </a:rPr>
              <a:t> target yang di </a:t>
            </a:r>
            <a:r>
              <a:rPr lang="en-US" sz="1200" dirty="0" err="1">
                <a:solidFill>
                  <a:srgbClr val="1A3149"/>
                </a:solidFill>
              </a:rPr>
              <a:t>harapkan</a:t>
            </a:r>
            <a:endParaRPr lang="en-US" sz="700" dirty="0">
              <a:solidFill>
                <a:srgbClr val="1A3149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848ADF-336D-4694-B988-F7C5189EA2E8}"/>
              </a:ext>
            </a:extLst>
          </p:cNvPr>
          <p:cNvSpPr txBox="1"/>
          <p:nvPr/>
        </p:nvSpPr>
        <p:spPr>
          <a:xfrm>
            <a:off x="7980218" y="2489031"/>
            <a:ext cx="333320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rgbClr val="1A3149"/>
                </a:solidFill>
              </a:rPr>
              <a:t>Scale Up</a:t>
            </a:r>
            <a:endParaRPr lang="en-US" sz="900" dirty="0">
              <a:solidFill>
                <a:srgbClr val="1A3149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CDCABC5-FDF0-46E0-982C-AA540AB6E661}"/>
              </a:ext>
            </a:extLst>
          </p:cNvPr>
          <p:cNvSpPr/>
          <p:nvPr/>
        </p:nvSpPr>
        <p:spPr bwMode="auto">
          <a:xfrm>
            <a:off x="7210200" y="2643446"/>
            <a:ext cx="615874" cy="615874"/>
          </a:xfrm>
          <a:prstGeom prst="roundRect">
            <a:avLst>
              <a:gd name="adj" fmla="val 32752"/>
            </a:avLst>
          </a:prstGeom>
          <a:solidFill>
            <a:srgbClr val="FFD52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>
              <a:solidFill>
                <a:srgbClr val="1A3149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C008BB-06C3-4B78-A30F-A7EB8573FDCA}"/>
              </a:ext>
            </a:extLst>
          </p:cNvPr>
          <p:cNvSpPr txBox="1"/>
          <p:nvPr/>
        </p:nvSpPr>
        <p:spPr>
          <a:xfrm>
            <a:off x="7980218" y="3825147"/>
            <a:ext cx="3333204" cy="6177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rgbClr val="1A3149"/>
                </a:solidFill>
              </a:rPr>
              <a:t>Merubah</a:t>
            </a:r>
            <a:r>
              <a:rPr lang="en-US" sz="1200" dirty="0">
                <a:solidFill>
                  <a:srgbClr val="1A3149"/>
                </a:solidFill>
              </a:rPr>
              <a:t> strategi </a:t>
            </a:r>
            <a:r>
              <a:rPr lang="en-US" sz="1200" dirty="0" err="1">
                <a:solidFill>
                  <a:srgbClr val="1A3149"/>
                </a:solidFill>
              </a:rPr>
              <a:t>menjadi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lebih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efektif</a:t>
            </a:r>
            <a:r>
              <a:rPr lang="en-US" sz="1200" dirty="0">
                <a:solidFill>
                  <a:srgbClr val="1A3149"/>
                </a:solidFill>
              </a:rPr>
              <a:t> dan </a:t>
            </a:r>
            <a:r>
              <a:rPr lang="en-US" sz="1200" dirty="0" err="1">
                <a:solidFill>
                  <a:srgbClr val="1A3149"/>
                </a:solidFill>
              </a:rPr>
              <a:t>efisien</a:t>
            </a:r>
            <a:r>
              <a:rPr lang="en-US" sz="1200" dirty="0">
                <a:solidFill>
                  <a:srgbClr val="1A3149"/>
                </a:solidFill>
              </a:rPr>
              <a:t> di era </a:t>
            </a:r>
            <a:r>
              <a:rPr lang="en-US" sz="1200" dirty="0" err="1">
                <a:solidFill>
                  <a:srgbClr val="1A3149"/>
                </a:solidFill>
              </a:rPr>
              <a:t>jaman</a:t>
            </a:r>
            <a:r>
              <a:rPr lang="en-US" sz="1200" dirty="0">
                <a:solidFill>
                  <a:srgbClr val="1A3149"/>
                </a:solidFill>
              </a:rPr>
              <a:t> digital</a:t>
            </a:r>
            <a:endParaRPr lang="en-US" sz="700" dirty="0">
              <a:solidFill>
                <a:srgbClr val="1A3149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D181CD-3D01-4BFC-A559-C4F2F3D8822B}"/>
              </a:ext>
            </a:extLst>
          </p:cNvPr>
          <p:cNvSpPr txBox="1"/>
          <p:nvPr/>
        </p:nvSpPr>
        <p:spPr>
          <a:xfrm>
            <a:off x="7980218" y="3567752"/>
            <a:ext cx="333320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rgbClr val="1A3149"/>
                </a:solidFill>
              </a:rPr>
              <a:t>Change</a:t>
            </a:r>
            <a:endParaRPr lang="en-US" sz="900" dirty="0">
              <a:solidFill>
                <a:srgbClr val="1A3149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DA85680-69DB-4884-BD11-B48EDC0619C4}"/>
              </a:ext>
            </a:extLst>
          </p:cNvPr>
          <p:cNvSpPr/>
          <p:nvPr/>
        </p:nvSpPr>
        <p:spPr bwMode="auto">
          <a:xfrm>
            <a:off x="7210200" y="3722167"/>
            <a:ext cx="615874" cy="615874"/>
          </a:xfrm>
          <a:prstGeom prst="roundRect">
            <a:avLst>
              <a:gd name="adj" fmla="val 32752"/>
            </a:avLst>
          </a:prstGeom>
          <a:solidFill>
            <a:srgbClr val="FFD52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AE2411-1298-4B9D-840C-A1A5073442AF}"/>
              </a:ext>
            </a:extLst>
          </p:cNvPr>
          <p:cNvSpPr txBox="1"/>
          <p:nvPr/>
        </p:nvSpPr>
        <p:spPr>
          <a:xfrm>
            <a:off x="7980218" y="4889568"/>
            <a:ext cx="333320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>
                <a:solidFill>
                  <a:srgbClr val="1A3149"/>
                </a:solidFill>
              </a:rPr>
              <a:t>Unique Selling Proposition, </a:t>
            </a:r>
            <a:r>
              <a:rPr lang="en-US" sz="1200" dirty="0" err="1">
                <a:solidFill>
                  <a:srgbClr val="1A3149"/>
                </a:solidFill>
              </a:rPr>
              <a:t>menjadikan</a:t>
            </a:r>
            <a:r>
              <a:rPr lang="en-US" sz="1200" dirty="0">
                <a:solidFill>
                  <a:srgbClr val="1A3149"/>
                </a:solidFill>
              </a:rPr>
              <a:t> Perusahaan dan </a:t>
            </a:r>
            <a:r>
              <a:rPr lang="en-US" sz="1200" dirty="0" err="1">
                <a:solidFill>
                  <a:srgbClr val="1A3149"/>
                </a:solidFill>
              </a:rPr>
              <a:t>produk</a:t>
            </a:r>
            <a:r>
              <a:rPr lang="en-US" sz="1200" dirty="0">
                <a:solidFill>
                  <a:srgbClr val="1A3149"/>
                </a:solidFill>
              </a:rPr>
              <a:t> yang </a:t>
            </a:r>
            <a:r>
              <a:rPr lang="en-US" sz="1200" dirty="0" err="1">
                <a:solidFill>
                  <a:srgbClr val="1A3149"/>
                </a:solidFill>
              </a:rPr>
              <a:t>berbeda</a:t>
            </a:r>
            <a:r>
              <a:rPr lang="en-US" sz="1200" dirty="0">
                <a:solidFill>
                  <a:srgbClr val="1A3149"/>
                </a:solidFill>
              </a:rPr>
              <a:t> yang di </a:t>
            </a:r>
            <a:r>
              <a:rPr lang="en-US" sz="1200" dirty="0" err="1">
                <a:solidFill>
                  <a:srgbClr val="1A3149"/>
                </a:solidFill>
              </a:rPr>
              <a:t>inginkan</a:t>
            </a:r>
            <a:r>
              <a:rPr lang="en-US" sz="1200" dirty="0">
                <a:solidFill>
                  <a:srgbClr val="1A3149"/>
                </a:solidFill>
              </a:rPr>
              <a:t> market</a:t>
            </a:r>
            <a:endParaRPr lang="en-US" sz="800" dirty="0">
              <a:solidFill>
                <a:srgbClr val="1A3149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6F0965-3912-4C83-AC09-88F46E70A6C0}"/>
              </a:ext>
            </a:extLst>
          </p:cNvPr>
          <p:cNvSpPr txBox="1"/>
          <p:nvPr/>
        </p:nvSpPr>
        <p:spPr>
          <a:xfrm>
            <a:off x="7980218" y="4646473"/>
            <a:ext cx="333320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rgbClr val="1A3149"/>
                </a:solidFill>
              </a:rPr>
              <a:t>USP</a:t>
            </a:r>
            <a:endParaRPr lang="en-US" sz="900" dirty="0">
              <a:solidFill>
                <a:srgbClr val="1A3149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CFB691-3BD8-4AE6-BA6D-ED626BD54616}"/>
              </a:ext>
            </a:extLst>
          </p:cNvPr>
          <p:cNvSpPr/>
          <p:nvPr/>
        </p:nvSpPr>
        <p:spPr bwMode="auto">
          <a:xfrm>
            <a:off x="7210200" y="4800888"/>
            <a:ext cx="615874" cy="615874"/>
          </a:xfrm>
          <a:prstGeom prst="roundRect">
            <a:avLst>
              <a:gd name="adj" fmla="val 32752"/>
            </a:avLst>
          </a:prstGeom>
          <a:solidFill>
            <a:srgbClr val="FFD52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>
              <a:solidFill>
                <a:srgbClr val="1A3149"/>
              </a:solidFill>
            </a:endParaRPr>
          </a:p>
        </p:txBody>
      </p:sp>
      <p:sp>
        <p:nvSpPr>
          <p:cNvPr id="28" name="Line 5">
            <a:extLst>
              <a:ext uri="{FF2B5EF4-FFF2-40B4-BE49-F238E27FC236}">
                <a16:creationId xmlns:a16="http://schemas.microsoft.com/office/drawing/2014/main" id="{9205CCBB-83B9-4161-BE13-E89CE619B5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86861" y="5342125"/>
            <a:ext cx="361949" cy="365413"/>
          </a:xfrm>
          <a:prstGeom prst="line">
            <a:avLst/>
          </a:prstGeom>
          <a:noFill/>
          <a:ln w="36513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" name="Line 6">
            <a:extLst>
              <a:ext uri="{FF2B5EF4-FFF2-40B4-BE49-F238E27FC236}">
                <a16:creationId xmlns:a16="http://schemas.microsoft.com/office/drawing/2014/main" id="{464A4DD9-C1A4-40E2-9B90-4A997F64B52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66984" y="5016492"/>
            <a:ext cx="361950" cy="365414"/>
          </a:xfrm>
          <a:prstGeom prst="line">
            <a:avLst/>
          </a:prstGeom>
          <a:noFill/>
          <a:ln w="36513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" name="Freeform 7">
            <a:extLst>
              <a:ext uri="{FF2B5EF4-FFF2-40B4-BE49-F238E27FC236}">
                <a16:creationId xmlns:a16="http://schemas.microsoft.com/office/drawing/2014/main" id="{D9C67AF9-840E-491C-8194-1C34EF3429A8}"/>
              </a:ext>
            </a:extLst>
          </p:cNvPr>
          <p:cNvSpPr>
            <a:spLocks/>
          </p:cNvSpPr>
          <p:nvPr/>
        </p:nvSpPr>
        <p:spPr bwMode="auto">
          <a:xfrm>
            <a:off x="4833273" y="6042370"/>
            <a:ext cx="361950" cy="366713"/>
          </a:xfrm>
          <a:custGeom>
            <a:avLst/>
            <a:gdLst>
              <a:gd name="T0" fmla="*/ 228 w 228"/>
              <a:gd name="T1" fmla="*/ 77 h 231"/>
              <a:gd name="T2" fmla="*/ 152 w 228"/>
              <a:gd name="T3" fmla="*/ 77 h 231"/>
              <a:gd name="T4" fmla="*/ 152 w 228"/>
              <a:gd name="T5" fmla="*/ 0 h 231"/>
              <a:gd name="T6" fmla="*/ 74 w 228"/>
              <a:gd name="T7" fmla="*/ 0 h 231"/>
              <a:gd name="T8" fmla="*/ 74 w 228"/>
              <a:gd name="T9" fmla="*/ 77 h 231"/>
              <a:gd name="T10" fmla="*/ 0 w 228"/>
              <a:gd name="T11" fmla="*/ 77 h 231"/>
              <a:gd name="T12" fmla="*/ 0 w 228"/>
              <a:gd name="T13" fmla="*/ 156 h 231"/>
              <a:gd name="T14" fmla="*/ 74 w 228"/>
              <a:gd name="T15" fmla="*/ 156 h 231"/>
              <a:gd name="T16" fmla="*/ 74 w 228"/>
              <a:gd name="T17" fmla="*/ 231 h 231"/>
              <a:gd name="T18" fmla="*/ 152 w 228"/>
              <a:gd name="T19" fmla="*/ 231 h 231"/>
              <a:gd name="T20" fmla="*/ 152 w 228"/>
              <a:gd name="T21" fmla="*/ 156 h 231"/>
              <a:gd name="T22" fmla="*/ 228 w 228"/>
              <a:gd name="T23" fmla="*/ 156 h 231"/>
              <a:gd name="T24" fmla="*/ 228 w 228"/>
              <a:gd name="T25" fmla="*/ 77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8" h="231">
                <a:moveTo>
                  <a:pt x="228" y="77"/>
                </a:moveTo>
                <a:lnTo>
                  <a:pt x="152" y="77"/>
                </a:lnTo>
                <a:lnTo>
                  <a:pt x="152" y="0"/>
                </a:lnTo>
                <a:lnTo>
                  <a:pt x="74" y="0"/>
                </a:lnTo>
                <a:lnTo>
                  <a:pt x="74" y="77"/>
                </a:lnTo>
                <a:lnTo>
                  <a:pt x="0" y="77"/>
                </a:lnTo>
                <a:lnTo>
                  <a:pt x="0" y="156"/>
                </a:lnTo>
                <a:lnTo>
                  <a:pt x="74" y="156"/>
                </a:lnTo>
                <a:lnTo>
                  <a:pt x="74" y="231"/>
                </a:lnTo>
                <a:lnTo>
                  <a:pt x="152" y="231"/>
                </a:lnTo>
                <a:lnTo>
                  <a:pt x="152" y="156"/>
                </a:lnTo>
                <a:lnTo>
                  <a:pt x="228" y="156"/>
                </a:lnTo>
                <a:lnTo>
                  <a:pt x="228" y="7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D8B54C23-D5DF-466D-9565-704AAC5312B8}"/>
              </a:ext>
            </a:extLst>
          </p:cNvPr>
          <p:cNvSpPr>
            <a:spLocks/>
          </p:cNvSpPr>
          <p:nvPr/>
        </p:nvSpPr>
        <p:spPr bwMode="auto">
          <a:xfrm>
            <a:off x="5317783" y="923276"/>
            <a:ext cx="503099" cy="413688"/>
          </a:xfrm>
          <a:custGeom>
            <a:avLst/>
            <a:gdLst>
              <a:gd name="T0" fmla="*/ 414 w 419"/>
              <a:gd name="T1" fmla="*/ 25 h 341"/>
              <a:gd name="T2" fmla="*/ 348 w 419"/>
              <a:gd name="T3" fmla="*/ 44 h 341"/>
              <a:gd name="T4" fmla="*/ 304 w 419"/>
              <a:gd name="T5" fmla="*/ 55 h 341"/>
              <a:gd name="T6" fmla="*/ 293 w 419"/>
              <a:gd name="T7" fmla="*/ 99 h 341"/>
              <a:gd name="T8" fmla="*/ 274 w 419"/>
              <a:gd name="T9" fmla="*/ 165 h 341"/>
              <a:gd name="T10" fmla="*/ 209 w 419"/>
              <a:gd name="T11" fmla="*/ 184 h 341"/>
              <a:gd name="T12" fmla="*/ 165 w 419"/>
              <a:gd name="T13" fmla="*/ 195 h 341"/>
              <a:gd name="T14" fmla="*/ 154 w 419"/>
              <a:gd name="T15" fmla="*/ 239 h 341"/>
              <a:gd name="T16" fmla="*/ 134 w 419"/>
              <a:gd name="T17" fmla="*/ 305 h 341"/>
              <a:gd name="T18" fmla="*/ 69 w 419"/>
              <a:gd name="T19" fmla="*/ 324 h 341"/>
              <a:gd name="T20" fmla="*/ 25 w 419"/>
              <a:gd name="T21" fmla="*/ 335 h 341"/>
              <a:gd name="T22" fmla="*/ 5 w 419"/>
              <a:gd name="T23" fmla="*/ 335 h 341"/>
              <a:gd name="T24" fmla="*/ 5 w 419"/>
              <a:gd name="T25" fmla="*/ 315 h 341"/>
              <a:gd name="T26" fmla="*/ 71 w 419"/>
              <a:gd name="T27" fmla="*/ 296 h 341"/>
              <a:gd name="T28" fmla="*/ 115 w 419"/>
              <a:gd name="T29" fmla="*/ 285 h 341"/>
              <a:gd name="T30" fmla="*/ 126 w 419"/>
              <a:gd name="T31" fmla="*/ 241 h 341"/>
              <a:gd name="T32" fmla="*/ 145 w 419"/>
              <a:gd name="T33" fmla="*/ 175 h 341"/>
              <a:gd name="T34" fmla="*/ 210 w 419"/>
              <a:gd name="T35" fmla="*/ 156 h 341"/>
              <a:gd name="T36" fmla="*/ 254 w 419"/>
              <a:gd name="T37" fmla="*/ 145 h 341"/>
              <a:gd name="T38" fmla="*/ 265 w 419"/>
              <a:gd name="T39" fmla="*/ 101 h 341"/>
              <a:gd name="T40" fmla="*/ 285 w 419"/>
              <a:gd name="T41" fmla="*/ 36 h 341"/>
              <a:gd name="T42" fmla="*/ 350 w 419"/>
              <a:gd name="T43" fmla="*/ 16 h 341"/>
              <a:gd name="T44" fmla="*/ 394 w 419"/>
              <a:gd name="T45" fmla="*/ 5 h 341"/>
              <a:gd name="T46" fmla="*/ 414 w 419"/>
              <a:gd name="T47" fmla="*/ 5 h 341"/>
              <a:gd name="T48" fmla="*/ 414 w 419"/>
              <a:gd name="T49" fmla="*/ 25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19" h="341">
                <a:moveTo>
                  <a:pt x="414" y="25"/>
                </a:moveTo>
                <a:cubicBezTo>
                  <a:pt x="392" y="47"/>
                  <a:pt x="368" y="46"/>
                  <a:pt x="348" y="44"/>
                </a:cubicBezTo>
                <a:cubicBezTo>
                  <a:pt x="331" y="43"/>
                  <a:pt x="317" y="42"/>
                  <a:pt x="304" y="55"/>
                </a:cubicBezTo>
                <a:cubicBezTo>
                  <a:pt x="291" y="68"/>
                  <a:pt x="292" y="82"/>
                  <a:pt x="293" y="99"/>
                </a:cubicBezTo>
                <a:cubicBezTo>
                  <a:pt x="295" y="119"/>
                  <a:pt x="296" y="143"/>
                  <a:pt x="274" y="165"/>
                </a:cubicBezTo>
                <a:cubicBezTo>
                  <a:pt x="252" y="187"/>
                  <a:pt x="228" y="185"/>
                  <a:pt x="209" y="184"/>
                </a:cubicBezTo>
                <a:cubicBezTo>
                  <a:pt x="191" y="183"/>
                  <a:pt x="178" y="182"/>
                  <a:pt x="165" y="195"/>
                </a:cubicBezTo>
                <a:cubicBezTo>
                  <a:pt x="152" y="208"/>
                  <a:pt x="152" y="222"/>
                  <a:pt x="154" y="239"/>
                </a:cubicBezTo>
                <a:cubicBezTo>
                  <a:pt x="155" y="259"/>
                  <a:pt x="156" y="283"/>
                  <a:pt x="134" y="305"/>
                </a:cubicBezTo>
                <a:cubicBezTo>
                  <a:pt x="112" y="327"/>
                  <a:pt x="88" y="325"/>
                  <a:pt x="69" y="324"/>
                </a:cubicBezTo>
                <a:cubicBezTo>
                  <a:pt x="52" y="323"/>
                  <a:pt x="38" y="322"/>
                  <a:pt x="25" y="335"/>
                </a:cubicBezTo>
                <a:cubicBezTo>
                  <a:pt x="19" y="341"/>
                  <a:pt x="10" y="341"/>
                  <a:pt x="5" y="335"/>
                </a:cubicBezTo>
                <a:cubicBezTo>
                  <a:pt x="0" y="330"/>
                  <a:pt x="0" y="321"/>
                  <a:pt x="5" y="315"/>
                </a:cubicBezTo>
                <a:cubicBezTo>
                  <a:pt x="27" y="293"/>
                  <a:pt x="51" y="295"/>
                  <a:pt x="71" y="296"/>
                </a:cubicBezTo>
                <a:cubicBezTo>
                  <a:pt x="88" y="297"/>
                  <a:pt x="102" y="298"/>
                  <a:pt x="115" y="285"/>
                </a:cubicBezTo>
                <a:cubicBezTo>
                  <a:pt x="128" y="272"/>
                  <a:pt x="127" y="258"/>
                  <a:pt x="126" y="241"/>
                </a:cubicBezTo>
                <a:cubicBezTo>
                  <a:pt x="124" y="222"/>
                  <a:pt x="123" y="197"/>
                  <a:pt x="145" y="175"/>
                </a:cubicBezTo>
                <a:cubicBezTo>
                  <a:pt x="167" y="154"/>
                  <a:pt x="191" y="155"/>
                  <a:pt x="210" y="156"/>
                </a:cubicBezTo>
                <a:cubicBezTo>
                  <a:pt x="228" y="157"/>
                  <a:pt x="241" y="158"/>
                  <a:pt x="254" y="145"/>
                </a:cubicBezTo>
                <a:cubicBezTo>
                  <a:pt x="267" y="132"/>
                  <a:pt x="266" y="119"/>
                  <a:pt x="265" y="101"/>
                </a:cubicBezTo>
                <a:cubicBezTo>
                  <a:pt x="264" y="82"/>
                  <a:pt x="263" y="58"/>
                  <a:pt x="285" y="36"/>
                </a:cubicBezTo>
                <a:cubicBezTo>
                  <a:pt x="307" y="14"/>
                  <a:pt x="331" y="15"/>
                  <a:pt x="350" y="16"/>
                </a:cubicBezTo>
                <a:cubicBezTo>
                  <a:pt x="367" y="18"/>
                  <a:pt x="381" y="18"/>
                  <a:pt x="394" y="5"/>
                </a:cubicBezTo>
                <a:cubicBezTo>
                  <a:pt x="400" y="0"/>
                  <a:pt x="408" y="0"/>
                  <a:pt x="414" y="5"/>
                </a:cubicBezTo>
                <a:cubicBezTo>
                  <a:pt x="419" y="11"/>
                  <a:pt x="419" y="20"/>
                  <a:pt x="414" y="2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6" name="Freeform 245">
            <a:extLst>
              <a:ext uri="{FF2B5EF4-FFF2-40B4-BE49-F238E27FC236}">
                <a16:creationId xmlns:a16="http://schemas.microsoft.com/office/drawing/2014/main" id="{A7DE5BB5-0119-40CE-8E44-190B67DC6A52}"/>
              </a:ext>
            </a:extLst>
          </p:cNvPr>
          <p:cNvSpPr>
            <a:spLocks/>
          </p:cNvSpPr>
          <p:nvPr/>
        </p:nvSpPr>
        <p:spPr bwMode="auto">
          <a:xfrm>
            <a:off x="7399398" y="4990087"/>
            <a:ext cx="237478" cy="237476"/>
          </a:xfrm>
          <a:custGeom>
            <a:avLst/>
            <a:gdLst>
              <a:gd name="T0" fmla="*/ 233363 w 68"/>
              <a:gd name="T1" fmla="*/ 10295 h 68"/>
              <a:gd name="T2" fmla="*/ 199045 w 68"/>
              <a:gd name="T3" fmla="*/ 209340 h 68"/>
              <a:gd name="T4" fmla="*/ 195613 w 68"/>
              <a:gd name="T5" fmla="*/ 216204 h 68"/>
              <a:gd name="T6" fmla="*/ 192181 w 68"/>
              <a:gd name="T7" fmla="*/ 216204 h 68"/>
              <a:gd name="T8" fmla="*/ 188749 w 68"/>
              <a:gd name="T9" fmla="*/ 216204 h 68"/>
              <a:gd name="T10" fmla="*/ 130409 w 68"/>
              <a:gd name="T11" fmla="*/ 192181 h 68"/>
              <a:gd name="T12" fmla="*/ 96091 w 68"/>
              <a:gd name="T13" fmla="*/ 229931 h 68"/>
              <a:gd name="T14" fmla="*/ 89227 w 68"/>
              <a:gd name="T15" fmla="*/ 233363 h 68"/>
              <a:gd name="T16" fmla="*/ 89227 w 68"/>
              <a:gd name="T17" fmla="*/ 233363 h 68"/>
              <a:gd name="T18" fmla="*/ 82363 w 68"/>
              <a:gd name="T19" fmla="*/ 223068 h 68"/>
              <a:gd name="T20" fmla="*/ 82363 w 68"/>
              <a:gd name="T21" fmla="*/ 178454 h 68"/>
              <a:gd name="T22" fmla="*/ 195613 w 68"/>
              <a:gd name="T23" fmla="*/ 41182 h 68"/>
              <a:gd name="T24" fmla="*/ 54909 w 68"/>
              <a:gd name="T25" fmla="*/ 161295 h 68"/>
              <a:gd name="T26" fmla="*/ 3432 w 68"/>
              <a:gd name="T27" fmla="*/ 140704 h 68"/>
              <a:gd name="T28" fmla="*/ 0 w 68"/>
              <a:gd name="T29" fmla="*/ 133841 h 68"/>
              <a:gd name="T30" fmla="*/ 3432 w 68"/>
              <a:gd name="T31" fmla="*/ 123545 h 68"/>
              <a:gd name="T32" fmla="*/ 219636 w 68"/>
              <a:gd name="T33" fmla="*/ 0 h 68"/>
              <a:gd name="T34" fmla="*/ 223068 w 68"/>
              <a:gd name="T35" fmla="*/ 0 h 68"/>
              <a:gd name="T36" fmla="*/ 229931 w 68"/>
              <a:gd name="T37" fmla="*/ 0 h 68"/>
              <a:gd name="T38" fmla="*/ 233363 w 68"/>
              <a:gd name="T39" fmla="*/ 10295 h 6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F4B50F1-1CA0-117D-347D-EF1BBDEF4EF5}"/>
              </a:ext>
            </a:extLst>
          </p:cNvPr>
          <p:cNvSpPr/>
          <p:nvPr/>
        </p:nvSpPr>
        <p:spPr bwMode="auto">
          <a:xfrm>
            <a:off x="314389" y="253250"/>
            <a:ext cx="2408238" cy="367714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88900" sx="102000" sy="102000" algn="c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994682-BACE-502C-041C-F2434FAF31A3}"/>
              </a:ext>
            </a:extLst>
          </p:cNvPr>
          <p:cNvSpPr txBox="1"/>
          <p:nvPr/>
        </p:nvSpPr>
        <p:spPr>
          <a:xfrm>
            <a:off x="741450" y="313283"/>
            <a:ext cx="190497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>
                <a:latin typeface="+mj-lt"/>
              </a:rPr>
              <a:t>Pitch Deck </a:t>
            </a:r>
            <a:r>
              <a:rPr lang="en-US" sz="1000" dirty="0"/>
              <a:t>Presentation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668E919-D9F1-0837-20FE-37A30DFC8EB0}"/>
              </a:ext>
            </a:extLst>
          </p:cNvPr>
          <p:cNvSpPr/>
          <p:nvPr/>
        </p:nvSpPr>
        <p:spPr bwMode="auto">
          <a:xfrm>
            <a:off x="348358" y="285794"/>
            <a:ext cx="301200" cy="301200"/>
          </a:xfrm>
          <a:prstGeom prst="ellipse">
            <a:avLst/>
          </a:prstGeom>
          <a:gradFill flip="none" rotWithShape="1">
            <a:gsLst>
              <a:gs pos="0">
                <a:srgbClr val="FFD526"/>
              </a:gs>
              <a:gs pos="100000">
                <a:srgbClr val="FFC000"/>
              </a:gs>
            </a:gsLst>
            <a:lin ang="27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37" name="Freeform 245">
            <a:extLst>
              <a:ext uri="{FF2B5EF4-FFF2-40B4-BE49-F238E27FC236}">
                <a16:creationId xmlns:a16="http://schemas.microsoft.com/office/drawing/2014/main" id="{323E2036-B923-5540-38D0-FB60C26A32F8}"/>
              </a:ext>
            </a:extLst>
          </p:cNvPr>
          <p:cNvSpPr>
            <a:spLocks/>
          </p:cNvSpPr>
          <p:nvPr/>
        </p:nvSpPr>
        <p:spPr bwMode="auto">
          <a:xfrm>
            <a:off x="7399398" y="3911366"/>
            <a:ext cx="237478" cy="237476"/>
          </a:xfrm>
          <a:custGeom>
            <a:avLst/>
            <a:gdLst>
              <a:gd name="T0" fmla="*/ 233363 w 68"/>
              <a:gd name="T1" fmla="*/ 10295 h 68"/>
              <a:gd name="T2" fmla="*/ 199045 w 68"/>
              <a:gd name="T3" fmla="*/ 209340 h 68"/>
              <a:gd name="T4" fmla="*/ 195613 w 68"/>
              <a:gd name="T5" fmla="*/ 216204 h 68"/>
              <a:gd name="T6" fmla="*/ 192181 w 68"/>
              <a:gd name="T7" fmla="*/ 216204 h 68"/>
              <a:gd name="T8" fmla="*/ 188749 w 68"/>
              <a:gd name="T9" fmla="*/ 216204 h 68"/>
              <a:gd name="T10" fmla="*/ 130409 w 68"/>
              <a:gd name="T11" fmla="*/ 192181 h 68"/>
              <a:gd name="T12" fmla="*/ 96091 w 68"/>
              <a:gd name="T13" fmla="*/ 229931 h 68"/>
              <a:gd name="T14" fmla="*/ 89227 w 68"/>
              <a:gd name="T15" fmla="*/ 233363 h 68"/>
              <a:gd name="T16" fmla="*/ 89227 w 68"/>
              <a:gd name="T17" fmla="*/ 233363 h 68"/>
              <a:gd name="T18" fmla="*/ 82363 w 68"/>
              <a:gd name="T19" fmla="*/ 223068 h 68"/>
              <a:gd name="T20" fmla="*/ 82363 w 68"/>
              <a:gd name="T21" fmla="*/ 178454 h 68"/>
              <a:gd name="T22" fmla="*/ 195613 w 68"/>
              <a:gd name="T23" fmla="*/ 41182 h 68"/>
              <a:gd name="T24" fmla="*/ 54909 w 68"/>
              <a:gd name="T25" fmla="*/ 161295 h 68"/>
              <a:gd name="T26" fmla="*/ 3432 w 68"/>
              <a:gd name="T27" fmla="*/ 140704 h 68"/>
              <a:gd name="T28" fmla="*/ 0 w 68"/>
              <a:gd name="T29" fmla="*/ 133841 h 68"/>
              <a:gd name="T30" fmla="*/ 3432 w 68"/>
              <a:gd name="T31" fmla="*/ 123545 h 68"/>
              <a:gd name="T32" fmla="*/ 219636 w 68"/>
              <a:gd name="T33" fmla="*/ 0 h 68"/>
              <a:gd name="T34" fmla="*/ 223068 w 68"/>
              <a:gd name="T35" fmla="*/ 0 h 68"/>
              <a:gd name="T36" fmla="*/ 229931 w 68"/>
              <a:gd name="T37" fmla="*/ 0 h 68"/>
              <a:gd name="T38" fmla="*/ 233363 w 68"/>
              <a:gd name="T39" fmla="*/ 10295 h 6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38" name="Freeform 245">
            <a:extLst>
              <a:ext uri="{FF2B5EF4-FFF2-40B4-BE49-F238E27FC236}">
                <a16:creationId xmlns:a16="http://schemas.microsoft.com/office/drawing/2014/main" id="{0142AC3E-EC70-F71C-75AE-3FBDBBDA62D7}"/>
              </a:ext>
            </a:extLst>
          </p:cNvPr>
          <p:cNvSpPr>
            <a:spLocks/>
          </p:cNvSpPr>
          <p:nvPr/>
        </p:nvSpPr>
        <p:spPr bwMode="auto">
          <a:xfrm>
            <a:off x="7409102" y="2881475"/>
            <a:ext cx="237478" cy="237476"/>
          </a:xfrm>
          <a:custGeom>
            <a:avLst/>
            <a:gdLst>
              <a:gd name="T0" fmla="*/ 233363 w 68"/>
              <a:gd name="T1" fmla="*/ 10295 h 68"/>
              <a:gd name="T2" fmla="*/ 199045 w 68"/>
              <a:gd name="T3" fmla="*/ 209340 h 68"/>
              <a:gd name="T4" fmla="*/ 195613 w 68"/>
              <a:gd name="T5" fmla="*/ 216204 h 68"/>
              <a:gd name="T6" fmla="*/ 192181 w 68"/>
              <a:gd name="T7" fmla="*/ 216204 h 68"/>
              <a:gd name="T8" fmla="*/ 188749 w 68"/>
              <a:gd name="T9" fmla="*/ 216204 h 68"/>
              <a:gd name="T10" fmla="*/ 130409 w 68"/>
              <a:gd name="T11" fmla="*/ 192181 h 68"/>
              <a:gd name="T12" fmla="*/ 96091 w 68"/>
              <a:gd name="T13" fmla="*/ 229931 h 68"/>
              <a:gd name="T14" fmla="*/ 89227 w 68"/>
              <a:gd name="T15" fmla="*/ 233363 h 68"/>
              <a:gd name="T16" fmla="*/ 89227 w 68"/>
              <a:gd name="T17" fmla="*/ 233363 h 68"/>
              <a:gd name="T18" fmla="*/ 82363 w 68"/>
              <a:gd name="T19" fmla="*/ 223068 h 68"/>
              <a:gd name="T20" fmla="*/ 82363 w 68"/>
              <a:gd name="T21" fmla="*/ 178454 h 68"/>
              <a:gd name="T22" fmla="*/ 195613 w 68"/>
              <a:gd name="T23" fmla="*/ 41182 h 68"/>
              <a:gd name="T24" fmla="*/ 54909 w 68"/>
              <a:gd name="T25" fmla="*/ 161295 h 68"/>
              <a:gd name="T26" fmla="*/ 3432 w 68"/>
              <a:gd name="T27" fmla="*/ 140704 h 68"/>
              <a:gd name="T28" fmla="*/ 0 w 68"/>
              <a:gd name="T29" fmla="*/ 133841 h 68"/>
              <a:gd name="T30" fmla="*/ 3432 w 68"/>
              <a:gd name="T31" fmla="*/ 123545 h 68"/>
              <a:gd name="T32" fmla="*/ 219636 w 68"/>
              <a:gd name="T33" fmla="*/ 0 h 68"/>
              <a:gd name="T34" fmla="*/ 223068 w 68"/>
              <a:gd name="T35" fmla="*/ 0 h 68"/>
              <a:gd name="T36" fmla="*/ 229931 w 68"/>
              <a:gd name="T37" fmla="*/ 0 h 68"/>
              <a:gd name="T38" fmla="*/ 233363 w 68"/>
              <a:gd name="T39" fmla="*/ 10295 h 6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2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6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6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6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6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6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6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6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6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6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6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" presetClass="entr" presetSubtype="2" decel="6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2" decel="6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  <p:bldP spid="4" grpId="0"/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19" grpId="0"/>
      <p:bldP spid="20" grpId="0"/>
      <p:bldP spid="21" grpId="0" animBg="1"/>
      <p:bldP spid="22" grpId="0"/>
      <p:bldP spid="23" grpId="0"/>
      <p:bldP spid="24" grpId="0" animBg="1"/>
      <p:bldP spid="28" grpId="0" animBg="1"/>
      <p:bldP spid="29" grpId="0" animBg="1"/>
      <p:bldP spid="30" grpId="0" animBg="1"/>
      <p:bldP spid="31" grpId="0" animBg="1"/>
      <p:bldP spid="36" grpId="0" animBg="1"/>
      <p:bldP spid="2" grpId="0" animBg="1"/>
      <p:bldP spid="5" grpId="0"/>
      <p:bldP spid="6" grpId="0" animBg="1"/>
      <p:bldP spid="37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E77A54A-199E-4358-A521-F500CBDDED3B}"/>
              </a:ext>
            </a:extLst>
          </p:cNvPr>
          <p:cNvSpPr txBox="1"/>
          <p:nvPr/>
        </p:nvSpPr>
        <p:spPr>
          <a:xfrm>
            <a:off x="11055350" y="202696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About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FBF841-C595-4668-A14F-94B716191396}"/>
              </a:ext>
            </a:extLst>
          </p:cNvPr>
          <p:cNvSpPr txBox="1"/>
          <p:nvPr/>
        </p:nvSpPr>
        <p:spPr>
          <a:xfrm>
            <a:off x="10290002" y="202192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Team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A528CF-C5FE-4679-B244-FAA789E75311}"/>
              </a:ext>
            </a:extLst>
          </p:cNvPr>
          <p:cNvSpPr txBox="1"/>
          <p:nvPr/>
        </p:nvSpPr>
        <p:spPr>
          <a:xfrm>
            <a:off x="9271000" y="201688"/>
            <a:ext cx="101900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Portfolio</a:t>
            </a:r>
          </a:p>
        </p:txBody>
      </p:sp>
      <p:sp>
        <p:nvSpPr>
          <p:cNvPr id="24" name="Line 5">
            <a:extLst>
              <a:ext uri="{FF2B5EF4-FFF2-40B4-BE49-F238E27FC236}">
                <a16:creationId xmlns:a16="http://schemas.microsoft.com/office/drawing/2014/main" id="{D5909FC1-84FF-436C-BF67-545ACB453E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61415" y="4286060"/>
            <a:ext cx="361949" cy="365413"/>
          </a:xfrm>
          <a:prstGeom prst="line">
            <a:avLst/>
          </a:prstGeom>
          <a:noFill/>
          <a:ln w="36513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Line 6">
            <a:extLst>
              <a:ext uri="{FF2B5EF4-FFF2-40B4-BE49-F238E27FC236}">
                <a16:creationId xmlns:a16="http://schemas.microsoft.com/office/drawing/2014/main" id="{270B3142-3552-4E93-BF0A-406A5EDB9A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41538" y="3960427"/>
            <a:ext cx="361950" cy="365414"/>
          </a:xfrm>
          <a:prstGeom prst="line">
            <a:avLst/>
          </a:prstGeom>
          <a:noFill/>
          <a:ln w="36513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A09674E7-3504-4F62-BF31-AFFF1610C206}"/>
              </a:ext>
            </a:extLst>
          </p:cNvPr>
          <p:cNvSpPr>
            <a:spLocks/>
          </p:cNvSpPr>
          <p:nvPr/>
        </p:nvSpPr>
        <p:spPr bwMode="auto">
          <a:xfrm>
            <a:off x="10788781" y="5052113"/>
            <a:ext cx="361950" cy="366713"/>
          </a:xfrm>
          <a:custGeom>
            <a:avLst/>
            <a:gdLst>
              <a:gd name="T0" fmla="*/ 228 w 228"/>
              <a:gd name="T1" fmla="*/ 77 h 231"/>
              <a:gd name="T2" fmla="*/ 152 w 228"/>
              <a:gd name="T3" fmla="*/ 77 h 231"/>
              <a:gd name="T4" fmla="*/ 152 w 228"/>
              <a:gd name="T5" fmla="*/ 0 h 231"/>
              <a:gd name="T6" fmla="*/ 74 w 228"/>
              <a:gd name="T7" fmla="*/ 0 h 231"/>
              <a:gd name="T8" fmla="*/ 74 w 228"/>
              <a:gd name="T9" fmla="*/ 77 h 231"/>
              <a:gd name="T10" fmla="*/ 0 w 228"/>
              <a:gd name="T11" fmla="*/ 77 h 231"/>
              <a:gd name="T12" fmla="*/ 0 w 228"/>
              <a:gd name="T13" fmla="*/ 156 h 231"/>
              <a:gd name="T14" fmla="*/ 74 w 228"/>
              <a:gd name="T15" fmla="*/ 156 h 231"/>
              <a:gd name="T16" fmla="*/ 74 w 228"/>
              <a:gd name="T17" fmla="*/ 231 h 231"/>
              <a:gd name="T18" fmla="*/ 152 w 228"/>
              <a:gd name="T19" fmla="*/ 231 h 231"/>
              <a:gd name="T20" fmla="*/ 152 w 228"/>
              <a:gd name="T21" fmla="*/ 156 h 231"/>
              <a:gd name="T22" fmla="*/ 228 w 228"/>
              <a:gd name="T23" fmla="*/ 156 h 231"/>
              <a:gd name="T24" fmla="*/ 228 w 228"/>
              <a:gd name="T25" fmla="*/ 77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8" h="231">
                <a:moveTo>
                  <a:pt x="228" y="77"/>
                </a:moveTo>
                <a:lnTo>
                  <a:pt x="152" y="77"/>
                </a:lnTo>
                <a:lnTo>
                  <a:pt x="152" y="0"/>
                </a:lnTo>
                <a:lnTo>
                  <a:pt x="74" y="0"/>
                </a:lnTo>
                <a:lnTo>
                  <a:pt x="74" y="77"/>
                </a:lnTo>
                <a:lnTo>
                  <a:pt x="0" y="77"/>
                </a:lnTo>
                <a:lnTo>
                  <a:pt x="0" y="156"/>
                </a:lnTo>
                <a:lnTo>
                  <a:pt x="74" y="156"/>
                </a:lnTo>
                <a:lnTo>
                  <a:pt x="74" y="231"/>
                </a:lnTo>
                <a:lnTo>
                  <a:pt x="152" y="231"/>
                </a:lnTo>
                <a:lnTo>
                  <a:pt x="152" y="156"/>
                </a:lnTo>
                <a:lnTo>
                  <a:pt x="228" y="156"/>
                </a:lnTo>
                <a:lnTo>
                  <a:pt x="228" y="7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Freeform 8">
            <a:extLst>
              <a:ext uri="{FF2B5EF4-FFF2-40B4-BE49-F238E27FC236}">
                <a16:creationId xmlns:a16="http://schemas.microsoft.com/office/drawing/2014/main" id="{E4193140-2037-423D-A3E7-DA6EBB7A14AE}"/>
              </a:ext>
            </a:extLst>
          </p:cNvPr>
          <p:cNvSpPr>
            <a:spLocks/>
          </p:cNvSpPr>
          <p:nvPr/>
        </p:nvSpPr>
        <p:spPr bwMode="auto">
          <a:xfrm>
            <a:off x="10325029" y="6019034"/>
            <a:ext cx="503099" cy="413688"/>
          </a:xfrm>
          <a:custGeom>
            <a:avLst/>
            <a:gdLst>
              <a:gd name="T0" fmla="*/ 414 w 419"/>
              <a:gd name="T1" fmla="*/ 25 h 341"/>
              <a:gd name="T2" fmla="*/ 348 w 419"/>
              <a:gd name="T3" fmla="*/ 44 h 341"/>
              <a:gd name="T4" fmla="*/ 304 w 419"/>
              <a:gd name="T5" fmla="*/ 55 h 341"/>
              <a:gd name="T6" fmla="*/ 293 w 419"/>
              <a:gd name="T7" fmla="*/ 99 h 341"/>
              <a:gd name="T8" fmla="*/ 274 w 419"/>
              <a:gd name="T9" fmla="*/ 165 h 341"/>
              <a:gd name="T10" fmla="*/ 209 w 419"/>
              <a:gd name="T11" fmla="*/ 184 h 341"/>
              <a:gd name="T12" fmla="*/ 165 w 419"/>
              <a:gd name="T13" fmla="*/ 195 h 341"/>
              <a:gd name="T14" fmla="*/ 154 w 419"/>
              <a:gd name="T15" fmla="*/ 239 h 341"/>
              <a:gd name="T16" fmla="*/ 134 w 419"/>
              <a:gd name="T17" fmla="*/ 305 h 341"/>
              <a:gd name="T18" fmla="*/ 69 w 419"/>
              <a:gd name="T19" fmla="*/ 324 h 341"/>
              <a:gd name="T20" fmla="*/ 25 w 419"/>
              <a:gd name="T21" fmla="*/ 335 h 341"/>
              <a:gd name="T22" fmla="*/ 5 w 419"/>
              <a:gd name="T23" fmla="*/ 335 h 341"/>
              <a:gd name="T24" fmla="*/ 5 w 419"/>
              <a:gd name="T25" fmla="*/ 315 h 341"/>
              <a:gd name="T26" fmla="*/ 71 w 419"/>
              <a:gd name="T27" fmla="*/ 296 h 341"/>
              <a:gd name="T28" fmla="*/ 115 w 419"/>
              <a:gd name="T29" fmla="*/ 285 h 341"/>
              <a:gd name="T30" fmla="*/ 126 w 419"/>
              <a:gd name="T31" fmla="*/ 241 h 341"/>
              <a:gd name="T32" fmla="*/ 145 w 419"/>
              <a:gd name="T33" fmla="*/ 175 h 341"/>
              <a:gd name="T34" fmla="*/ 210 w 419"/>
              <a:gd name="T35" fmla="*/ 156 h 341"/>
              <a:gd name="T36" fmla="*/ 254 w 419"/>
              <a:gd name="T37" fmla="*/ 145 h 341"/>
              <a:gd name="T38" fmla="*/ 265 w 419"/>
              <a:gd name="T39" fmla="*/ 101 h 341"/>
              <a:gd name="T40" fmla="*/ 285 w 419"/>
              <a:gd name="T41" fmla="*/ 36 h 341"/>
              <a:gd name="T42" fmla="*/ 350 w 419"/>
              <a:gd name="T43" fmla="*/ 16 h 341"/>
              <a:gd name="T44" fmla="*/ 394 w 419"/>
              <a:gd name="T45" fmla="*/ 5 h 341"/>
              <a:gd name="T46" fmla="*/ 414 w 419"/>
              <a:gd name="T47" fmla="*/ 5 h 341"/>
              <a:gd name="T48" fmla="*/ 414 w 419"/>
              <a:gd name="T49" fmla="*/ 25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19" h="341">
                <a:moveTo>
                  <a:pt x="414" y="25"/>
                </a:moveTo>
                <a:cubicBezTo>
                  <a:pt x="392" y="47"/>
                  <a:pt x="368" y="46"/>
                  <a:pt x="348" y="44"/>
                </a:cubicBezTo>
                <a:cubicBezTo>
                  <a:pt x="331" y="43"/>
                  <a:pt x="317" y="42"/>
                  <a:pt x="304" y="55"/>
                </a:cubicBezTo>
                <a:cubicBezTo>
                  <a:pt x="291" y="68"/>
                  <a:pt x="292" y="82"/>
                  <a:pt x="293" y="99"/>
                </a:cubicBezTo>
                <a:cubicBezTo>
                  <a:pt x="295" y="119"/>
                  <a:pt x="296" y="143"/>
                  <a:pt x="274" y="165"/>
                </a:cubicBezTo>
                <a:cubicBezTo>
                  <a:pt x="252" y="187"/>
                  <a:pt x="228" y="185"/>
                  <a:pt x="209" y="184"/>
                </a:cubicBezTo>
                <a:cubicBezTo>
                  <a:pt x="191" y="183"/>
                  <a:pt x="178" y="182"/>
                  <a:pt x="165" y="195"/>
                </a:cubicBezTo>
                <a:cubicBezTo>
                  <a:pt x="152" y="208"/>
                  <a:pt x="152" y="222"/>
                  <a:pt x="154" y="239"/>
                </a:cubicBezTo>
                <a:cubicBezTo>
                  <a:pt x="155" y="259"/>
                  <a:pt x="156" y="283"/>
                  <a:pt x="134" y="305"/>
                </a:cubicBezTo>
                <a:cubicBezTo>
                  <a:pt x="112" y="327"/>
                  <a:pt x="88" y="325"/>
                  <a:pt x="69" y="324"/>
                </a:cubicBezTo>
                <a:cubicBezTo>
                  <a:pt x="52" y="323"/>
                  <a:pt x="38" y="322"/>
                  <a:pt x="25" y="335"/>
                </a:cubicBezTo>
                <a:cubicBezTo>
                  <a:pt x="19" y="341"/>
                  <a:pt x="10" y="341"/>
                  <a:pt x="5" y="335"/>
                </a:cubicBezTo>
                <a:cubicBezTo>
                  <a:pt x="0" y="330"/>
                  <a:pt x="0" y="321"/>
                  <a:pt x="5" y="315"/>
                </a:cubicBezTo>
                <a:cubicBezTo>
                  <a:pt x="27" y="293"/>
                  <a:pt x="51" y="295"/>
                  <a:pt x="71" y="296"/>
                </a:cubicBezTo>
                <a:cubicBezTo>
                  <a:pt x="88" y="297"/>
                  <a:pt x="102" y="298"/>
                  <a:pt x="115" y="285"/>
                </a:cubicBezTo>
                <a:cubicBezTo>
                  <a:pt x="128" y="272"/>
                  <a:pt x="127" y="258"/>
                  <a:pt x="126" y="241"/>
                </a:cubicBezTo>
                <a:cubicBezTo>
                  <a:pt x="124" y="222"/>
                  <a:pt x="123" y="197"/>
                  <a:pt x="145" y="175"/>
                </a:cubicBezTo>
                <a:cubicBezTo>
                  <a:pt x="167" y="154"/>
                  <a:pt x="191" y="155"/>
                  <a:pt x="210" y="156"/>
                </a:cubicBezTo>
                <a:cubicBezTo>
                  <a:pt x="228" y="157"/>
                  <a:pt x="241" y="158"/>
                  <a:pt x="254" y="145"/>
                </a:cubicBezTo>
                <a:cubicBezTo>
                  <a:pt x="267" y="132"/>
                  <a:pt x="266" y="119"/>
                  <a:pt x="265" y="101"/>
                </a:cubicBezTo>
                <a:cubicBezTo>
                  <a:pt x="264" y="82"/>
                  <a:pt x="263" y="58"/>
                  <a:pt x="285" y="36"/>
                </a:cubicBezTo>
                <a:cubicBezTo>
                  <a:pt x="307" y="14"/>
                  <a:pt x="331" y="15"/>
                  <a:pt x="350" y="16"/>
                </a:cubicBezTo>
                <a:cubicBezTo>
                  <a:pt x="367" y="18"/>
                  <a:pt x="381" y="18"/>
                  <a:pt x="394" y="5"/>
                </a:cubicBezTo>
                <a:cubicBezTo>
                  <a:pt x="400" y="0"/>
                  <a:pt x="408" y="0"/>
                  <a:pt x="414" y="5"/>
                </a:cubicBezTo>
                <a:cubicBezTo>
                  <a:pt x="419" y="11"/>
                  <a:pt x="419" y="20"/>
                  <a:pt x="414" y="2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D73DFCA-E299-BE70-9090-1A152D17BBBD}"/>
              </a:ext>
            </a:extLst>
          </p:cNvPr>
          <p:cNvSpPr/>
          <p:nvPr/>
        </p:nvSpPr>
        <p:spPr bwMode="auto">
          <a:xfrm>
            <a:off x="314389" y="253250"/>
            <a:ext cx="2408238" cy="367714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88900" sx="102000" sy="102000" algn="c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D97FEF-7DF9-C4E1-406A-4511AEA9EB8B}"/>
              </a:ext>
            </a:extLst>
          </p:cNvPr>
          <p:cNvSpPr txBox="1"/>
          <p:nvPr/>
        </p:nvSpPr>
        <p:spPr>
          <a:xfrm>
            <a:off x="741450" y="313283"/>
            <a:ext cx="190497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>
                <a:latin typeface="+mj-lt"/>
              </a:rPr>
              <a:t>Pitch Deck </a:t>
            </a:r>
            <a:r>
              <a:rPr lang="en-US" sz="1000" dirty="0"/>
              <a:t>Presentation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AF38F6F-BA9B-4E35-3F54-EF02E11D9A55}"/>
              </a:ext>
            </a:extLst>
          </p:cNvPr>
          <p:cNvSpPr/>
          <p:nvPr/>
        </p:nvSpPr>
        <p:spPr bwMode="auto">
          <a:xfrm>
            <a:off x="348358" y="285794"/>
            <a:ext cx="301200" cy="301200"/>
          </a:xfrm>
          <a:prstGeom prst="ellipse">
            <a:avLst/>
          </a:prstGeom>
          <a:gradFill flip="none" rotWithShape="1">
            <a:gsLst>
              <a:gs pos="0">
                <a:srgbClr val="FFD526"/>
              </a:gs>
              <a:gs pos="100000">
                <a:srgbClr val="FFC000"/>
              </a:gs>
            </a:gsLst>
            <a:lin ang="27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0DB538-5783-470C-172C-AC6544C8548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462807" y="1946533"/>
            <a:ext cx="45719" cy="2500699"/>
          </a:xfrm>
          <a:prstGeom prst="rect">
            <a:avLst/>
          </a:prstGeom>
          <a:solidFill>
            <a:srgbClr val="1A3149"/>
          </a:solidFill>
          <a:ln>
            <a:noFill/>
          </a:ln>
        </p:spPr>
        <p:txBody>
          <a:bodyPr vert="horz" wrap="square" lIns="45720" tIns="22860" rIns="45720" bIns="22860" numCol="1" anchor="t" anchorCtr="0" compatLnSpc="1"/>
          <a:lstStyle/>
          <a:p>
            <a:endParaRPr lang="th-TH" sz="1400">
              <a:latin typeface="Raleway" panose="020B0503030101060003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A70CB0-A4C6-9DD1-F0C5-84096FE09DEF}"/>
              </a:ext>
            </a:extLst>
          </p:cNvPr>
          <p:cNvSpPr txBox="1"/>
          <p:nvPr/>
        </p:nvSpPr>
        <p:spPr>
          <a:xfrm>
            <a:off x="4483606" y="629416"/>
            <a:ext cx="32223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i="1" dirty="0">
                <a:latin typeface="Montserrat" panose="00000500000000000000" pitchFamily="50" charset="0"/>
              </a:rPr>
              <a:t>Mile</a:t>
            </a:r>
            <a:r>
              <a:rPr lang="en-US" sz="4400" b="1" i="1" dirty="0">
                <a:solidFill>
                  <a:srgbClr val="1A3149"/>
                </a:solidFill>
                <a:latin typeface="Montserrat" panose="00000500000000000000" pitchFamily="50" charset="0"/>
              </a:rPr>
              <a:t>stone</a:t>
            </a:r>
            <a:r>
              <a:rPr lang="id-ID" sz="4400" b="1" i="1" dirty="0">
                <a:solidFill>
                  <a:srgbClr val="1A3149"/>
                </a:solidFill>
                <a:latin typeface="Montserrat" panose="00000500000000000000" pitchFamily="50" charset="0"/>
              </a:rPr>
              <a:t>.</a:t>
            </a:r>
            <a:endParaRPr lang="en-ID" sz="4400" b="1" i="1" dirty="0">
              <a:solidFill>
                <a:srgbClr val="1A3149"/>
              </a:solidFill>
              <a:latin typeface="Montserrat" panose="00000500000000000000" pitchFamily="50" charset="0"/>
            </a:endParaRPr>
          </a:p>
        </p:txBody>
      </p:sp>
      <p:grpSp>
        <p:nvGrpSpPr>
          <p:cNvPr id="13" name="กลุ่ม 171">
            <a:extLst>
              <a:ext uri="{FF2B5EF4-FFF2-40B4-BE49-F238E27FC236}">
                <a16:creationId xmlns:a16="http://schemas.microsoft.com/office/drawing/2014/main" id="{229D3819-8F06-7A85-92EA-DF4EC4677072}"/>
              </a:ext>
            </a:extLst>
          </p:cNvPr>
          <p:cNvGrpSpPr/>
          <p:nvPr/>
        </p:nvGrpSpPr>
        <p:grpSpPr>
          <a:xfrm>
            <a:off x="2628108" y="1876468"/>
            <a:ext cx="365919" cy="1743484"/>
            <a:chOff x="5186363" y="5479830"/>
            <a:chExt cx="731838" cy="3486968"/>
          </a:xfrm>
          <a:solidFill>
            <a:schemeClr val="tx1"/>
          </a:solidFill>
        </p:grpSpPr>
        <p:sp>
          <p:nvSpPr>
            <p:cNvPr id="14" name="Rectangle 6">
              <a:extLst>
                <a:ext uri="{FF2B5EF4-FFF2-40B4-BE49-F238E27FC236}">
                  <a16:creationId xmlns:a16="http://schemas.microsoft.com/office/drawing/2014/main" id="{7F37827A-AE9F-3866-CECA-540F2C03FE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7677" y="5479830"/>
              <a:ext cx="91438" cy="264083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th-TH" sz="140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E3B5D109-51C8-BC9A-6481-9AEA73DC01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6363" y="8004772"/>
              <a:ext cx="731838" cy="962026"/>
            </a:xfrm>
            <a:custGeom>
              <a:avLst/>
              <a:gdLst>
                <a:gd name="T0" fmla="*/ 16 w 32"/>
                <a:gd name="T1" fmla="*/ 0 h 42"/>
                <a:gd name="T2" fmla="*/ 0 w 32"/>
                <a:gd name="T3" fmla="*/ 16 h 42"/>
                <a:gd name="T4" fmla="*/ 16 w 32"/>
                <a:gd name="T5" fmla="*/ 42 h 42"/>
                <a:gd name="T6" fmla="*/ 32 w 32"/>
                <a:gd name="T7" fmla="*/ 16 h 42"/>
                <a:gd name="T8" fmla="*/ 16 w 32"/>
                <a:gd name="T9" fmla="*/ 0 h 42"/>
                <a:gd name="T10" fmla="*/ 16 w 32"/>
                <a:gd name="T11" fmla="*/ 21 h 42"/>
                <a:gd name="T12" fmla="*/ 10 w 32"/>
                <a:gd name="T13" fmla="*/ 15 h 42"/>
                <a:gd name="T14" fmla="*/ 16 w 32"/>
                <a:gd name="T15" fmla="*/ 8 h 42"/>
                <a:gd name="T16" fmla="*/ 23 w 32"/>
                <a:gd name="T17" fmla="*/ 15 h 42"/>
                <a:gd name="T18" fmla="*/ 16 w 32"/>
                <a:gd name="T1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42">
                  <a:moveTo>
                    <a:pt x="16" y="0"/>
                  </a:moveTo>
                  <a:cubicBezTo>
                    <a:pt x="8" y="0"/>
                    <a:pt x="0" y="7"/>
                    <a:pt x="0" y="16"/>
                  </a:cubicBezTo>
                  <a:cubicBezTo>
                    <a:pt x="0" y="25"/>
                    <a:pt x="16" y="42"/>
                    <a:pt x="16" y="42"/>
                  </a:cubicBezTo>
                  <a:cubicBezTo>
                    <a:pt x="16" y="42"/>
                    <a:pt x="32" y="25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lose/>
                  <a:moveTo>
                    <a:pt x="16" y="21"/>
                  </a:moveTo>
                  <a:cubicBezTo>
                    <a:pt x="13" y="21"/>
                    <a:pt x="10" y="18"/>
                    <a:pt x="10" y="15"/>
                  </a:cubicBezTo>
                  <a:cubicBezTo>
                    <a:pt x="10" y="11"/>
                    <a:pt x="13" y="8"/>
                    <a:pt x="16" y="8"/>
                  </a:cubicBezTo>
                  <a:cubicBezTo>
                    <a:pt x="20" y="8"/>
                    <a:pt x="23" y="11"/>
                    <a:pt x="23" y="15"/>
                  </a:cubicBezTo>
                  <a:cubicBezTo>
                    <a:pt x="23" y="18"/>
                    <a:pt x="20" y="21"/>
                    <a:pt x="16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th-TH" sz="140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21" name="กลุ่ม 176">
            <a:extLst>
              <a:ext uri="{FF2B5EF4-FFF2-40B4-BE49-F238E27FC236}">
                <a16:creationId xmlns:a16="http://schemas.microsoft.com/office/drawing/2014/main" id="{2C376B0D-689E-D7AF-DD50-1005D317B0D1}"/>
              </a:ext>
            </a:extLst>
          </p:cNvPr>
          <p:cNvGrpSpPr/>
          <p:nvPr/>
        </p:nvGrpSpPr>
        <p:grpSpPr>
          <a:xfrm>
            <a:off x="4972854" y="1934777"/>
            <a:ext cx="365919" cy="2953984"/>
            <a:chOff x="9604397" y="4376738"/>
            <a:chExt cx="731838" cy="5907968"/>
          </a:xfrm>
          <a:solidFill>
            <a:srgbClr val="1A3149"/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7CC96B6-33E0-6266-FAF0-CE24BF6AFCA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944739" y="4376738"/>
              <a:ext cx="91438" cy="500139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th-TH" sz="140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CD25A4B7-FD02-A385-121E-4382B85A05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97" y="9322680"/>
              <a:ext cx="731838" cy="962026"/>
            </a:xfrm>
            <a:custGeom>
              <a:avLst/>
              <a:gdLst>
                <a:gd name="T0" fmla="*/ 16 w 32"/>
                <a:gd name="T1" fmla="*/ 0 h 42"/>
                <a:gd name="T2" fmla="*/ 0 w 32"/>
                <a:gd name="T3" fmla="*/ 16 h 42"/>
                <a:gd name="T4" fmla="*/ 16 w 32"/>
                <a:gd name="T5" fmla="*/ 42 h 42"/>
                <a:gd name="T6" fmla="*/ 32 w 32"/>
                <a:gd name="T7" fmla="*/ 16 h 42"/>
                <a:gd name="T8" fmla="*/ 16 w 32"/>
                <a:gd name="T9" fmla="*/ 0 h 42"/>
                <a:gd name="T10" fmla="*/ 16 w 32"/>
                <a:gd name="T11" fmla="*/ 21 h 42"/>
                <a:gd name="T12" fmla="*/ 10 w 32"/>
                <a:gd name="T13" fmla="*/ 15 h 42"/>
                <a:gd name="T14" fmla="*/ 16 w 32"/>
                <a:gd name="T15" fmla="*/ 8 h 42"/>
                <a:gd name="T16" fmla="*/ 23 w 32"/>
                <a:gd name="T17" fmla="*/ 15 h 42"/>
                <a:gd name="T18" fmla="*/ 16 w 32"/>
                <a:gd name="T1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42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16" y="42"/>
                    <a:pt x="16" y="42"/>
                  </a:cubicBezTo>
                  <a:cubicBezTo>
                    <a:pt x="16" y="42"/>
                    <a:pt x="32" y="25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lose/>
                  <a:moveTo>
                    <a:pt x="16" y="21"/>
                  </a:moveTo>
                  <a:cubicBezTo>
                    <a:pt x="13" y="21"/>
                    <a:pt x="10" y="18"/>
                    <a:pt x="10" y="15"/>
                  </a:cubicBezTo>
                  <a:cubicBezTo>
                    <a:pt x="10" y="11"/>
                    <a:pt x="13" y="8"/>
                    <a:pt x="16" y="8"/>
                  </a:cubicBezTo>
                  <a:cubicBezTo>
                    <a:pt x="20" y="8"/>
                    <a:pt x="23" y="11"/>
                    <a:pt x="23" y="15"/>
                  </a:cubicBezTo>
                  <a:cubicBezTo>
                    <a:pt x="23" y="18"/>
                    <a:pt x="20" y="21"/>
                    <a:pt x="16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th-TH" sz="140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29" name="กลุ่ม 25">
            <a:extLst>
              <a:ext uri="{FF2B5EF4-FFF2-40B4-BE49-F238E27FC236}">
                <a16:creationId xmlns:a16="http://schemas.microsoft.com/office/drawing/2014/main" id="{438958BA-8528-1598-7BB9-33C7A3EE942E}"/>
              </a:ext>
            </a:extLst>
          </p:cNvPr>
          <p:cNvGrpSpPr/>
          <p:nvPr/>
        </p:nvGrpSpPr>
        <p:grpSpPr>
          <a:xfrm>
            <a:off x="3717926" y="1843495"/>
            <a:ext cx="2642394" cy="881063"/>
            <a:chOff x="7405688" y="4194175"/>
            <a:chExt cx="5284788" cy="1762125"/>
          </a:xfrm>
          <a:solidFill>
            <a:srgbClr val="1A3149"/>
          </a:solidFill>
        </p:grpSpPr>
        <p:sp>
          <p:nvSpPr>
            <p:cNvPr id="30" name="Freeform 15">
              <a:extLst>
                <a:ext uri="{FF2B5EF4-FFF2-40B4-BE49-F238E27FC236}">
                  <a16:creationId xmlns:a16="http://schemas.microsoft.com/office/drawing/2014/main" id="{FFD40D2D-86A7-D31B-41B5-2BE386723DE1}"/>
                </a:ext>
              </a:extLst>
            </p:cNvPr>
            <p:cNvSpPr/>
            <p:nvPr/>
          </p:nvSpPr>
          <p:spPr bwMode="auto">
            <a:xfrm>
              <a:off x="7405688" y="4194175"/>
              <a:ext cx="5284788" cy="1762125"/>
            </a:xfrm>
            <a:custGeom>
              <a:avLst/>
              <a:gdLst>
                <a:gd name="T0" fmla="*/ 2810 w 3329"/>
                <a:gd name="T1" fmla="*/ 1110 h 1110"/>
                <a:gd name="T2" fmla="*/ 0 w 3329"/>
                <a:gd name="T3" fmla="*/ 1110 h 1110"/>
                <a:gd name="T4" fmla="*/ 0 w 3329"/>
                <a:gd name="T5" fmla="*/ 0 h 1110"/>
                <a:gd name="T6" fmla="*/ 2810 w 3329"/>
                <a:gd name="T7" fmla="*/ 0 h 1110"/>
                <a:gd name="T8" fmla="*/ 3329 w 3329"/>
                <a:gd name="T9" fmla="*/ 548 h 1110"/>
                <a:gd name="T10" fmla="*/ 2810 w 3329"/>
                <a:gd name="T11" fmla="*/ 1110 h 1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29" h="1110">
                  <a:moveTo>
                    <a:pt x="2810" y="1110"/>
                  </a:moveTo>
                  <a:lnTo>
                    <a:pt x="0" y="1110"/>
                  </a:lnTo>
                  <a:lnTo>
                    <a:pt x="0" y="0"/>
                  </a:lnTo>
                  <a:lnTo>
                    <a:pt x="2810" y="0"/>
                  </a:lnTo>
                  <a:lnTo>
                    <a:pt x="3329" y="548"/>
                  </a:lnTo>
                  <a:lnTo>
                    <a:pt x="2810" y="11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th-TH" sz="140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CAD0184-0BB5-33B9-C26D-B98B6767841A}"/>
                </a:ext>
              </a:extLst>
            </p:cNvPr>
            <p:cNvSpPr txBox="1"/>
            <p:nvPr/>
          </p:nvSpPr>
          <p:spPr>
            <a:xfrm>
              <a:off x="9533350" y="4798237"/>
              <a:ext cx="2741866" cy="553998"/>
            </a:xfrm>
            <a:prstGeom prst="rect">
              <a:avLst/>
            </a:prstGeom>
            <a:grpFill/>
          </p:spPr>
          <p:txBody>
            <a:bodyPr wrap="square" rtlCol="0" anchor="ctr" anchorCtr="0">
              <a:spAutoFit/>
            </a:bodyPr>
            <a:lstStyle/>
            <a:p>
              <a:r>
                <a:rPr lang="en-US" sz="1200" b="1" dirty="0">
                  <a:solidFill>
                    <a:srgbClr val="FFD526"/>
                  </a:solidFill>
                  <a:latin typeface="Raleway" panose="020B0503030101060003" charset="0"/>
                  <a:ea typeface="Lato" panose="020F0502020204030203" pitchFamily="34" charset="0"/>
                  <a:cs typeface="Lato" panose="020F0502020204030203" pitchFamily="34" charset="0"/>
                </a:rPr>
                <a:t>2008</a:t>
              </a:r>
              <a:endParaRPr lang="en-US" sz="1050" b="1" dirty="0">
                <a:solidFill>
                  <a:srgbClr val="FFD526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32" name="กลุ่ม 27">
            <a:extLst>
              <a:ext uri="{FF2B5EF4-FFF2-40B4-BE49-F238E27FC236}">
                <a16:creationId xmlns:a16="http://schemas.microsoft.com/office/drawing/2014/main" id="{D62CC6F7-E1B1-AFF3-0E2A-759E0A111496}"/>
              </a:ext>
            </a:extLst>
          </p:cNvPr>
          <p:cNvGrpSpPr/>
          <p:nvPr/>
        </p:nvGrpSpPr>
        <p:grpSpPr>
          <a:xfrm>
            <a:off x="8178801" y="1843495"/>
            <a:ext cx="2641600" cy="881063"/>
            <a:chOff x="16327438" y="4194175"/>
            <a:chExt cx="5283200" cy="1762125"/>
          </a:xfrm>
          <a:solidFill>
            <a:srgbClr val="1A3149"/>
          </a:solidFill>
        </p:grpSpPr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3A7C5F0A-E949-F200-BE12-23BAAD571022}"/>
                </a:ext>
              </a:extLst>
            </p:cNvPr>
            <p:cNvSpPr/>
            <p:nvPr/>
          </p:nvSpPr>
          <p:spPr bwMode="auto">
            <a:xfrm>
              <a:off x="16327438" y="4194175"/>
              <a:ext cx="5283200" cy="1762125"/>
            </a:xfrm>
            <a:custGeom>
              <a:avLst/>
              <a:gdLst>
                <a:gd name="T0" fmla="*/ 2809 w 3328"/>
                <a:gd name="T1" fmla="*/ 1110 h 1110"/>
                <a:gd name="T2" fmla="*/ 0 w 3328"/>
                <a:gd name="T3" fmla="*/ 1110 h 1110"/>
                <a:gd name="T4" fmla="*/ 0 w 3328"/>
                <a:gd name="T5" fmla="*/ 620 h 1110"/>
                <a:gd name="T6" fmla="*/ 0 w 3328"/>
                <a:gd name="T7" fmla="*/ 0 h 1110"/>
                <a:gd name="T8" fmla="*/ 2809 w 3328"/>
                <a:gd name="T9" fmla="*/ 0 h 1110"/>
                <a:gd name="T10" fmla="*/ 3328 w 3328"/>
                <a:gd name="T11" fmla="*/ 548 h 1110"/>
                <a:gd name="T12" fmla="*/ 2809 w 3328"/>
                <a:gd name="T13" fmla="*/ 1110 h 1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8" h="1110">
                  <a:moveTo>
                    <a:pt x="2809" y="1110"/>
                  </a:moveTo>
                  <a:lnTo>
                    <a:pt x="0" y="1110"/>
                  </a:lnTo>
                  <a:lnTo>
                    <a:pt x="0" y="620"/>
                  </a:lnTo>
                  <a:lnTo>
                    <a:pt x="0" y="0"/>
                  </a:lnTo>
                  <a:lnTo>
                    <a:pt x="2809" y="0"/>
                  </a:lnTo>
                  <a:lnTo>
                    <a:pt x="3328" y="548"/>
                  </a:lnTo>
                  <a:lnTo>
                    <a:pt x="2809" y="11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th-TH" sz="140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63C0803-CF26-D192-BB17-005873B34E61}"/>
                </a:ext>
              </a:extLst>
            </p:cNvPr>
            <p:cNvSpPr txBox="1"/>
            <p:nvPr/>
          </p:nvSpPr>
          <p:spPr>
            <a:xfrm>
              <a:off x="18411572" y="4798237"/>
              <a:ext cx="2741866" cy="553998"/>
            </a:xfrm>
            <a:prstGeom prst="rect">
              <a:avLst/>
            </a:prstGeom>
            <a:grpFill/>
          </p:spPr>
          <p:txBody>
            <a:bodyPr wrap="square" rtlCol="0" anchor="ctr" anchorCtr="0">
              <a:spAutoFit/>
            </a:bodyPr>
            <a:lstStyle/>
            <a:p>
              <a:r>
                <a:rPr lang="en-US" sz="1200" b="1" dirty="0">
                  <a:solidFill>
                    <a:srgbClr val="FFD526"/>
                  </a:solidFill>
                  <a:latin typeface="Raleway" panose="020B0503030101060003" charset="0"/>
                  <a:ea typeface="Lato" panose="020F0502020204030203" pitchFamily="34" charset="0"/>
                  <a:cs typeface="Lato" panose="020F0502020204030203" pitchFamily="34" charset="0"/>
                </a:rPr>
                <a:t>2014</a:t>
              </a:r>
              <a:endParaRPr lang="en-US" sz="1050" b="1" dirty="0">
                <a:solidFill>
                  <a:srgbClr val="FFD526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35" name="กลุ่ม 23">
            <a:extLst>
              <a:ext uri="{FF2B5EF4-FFF2-40B4-BE49-F238E27FC236}">
                <a16:creationId xmlns:a16="http://schemas.microsoft.com/office/drawing/2014/main" id="{9EE70A3C-AC4A-876C-65CF-1E15B39A3F00}"/>
              </a:ext>
            </a:extLst>
          </p:cNvPr>
          <p:cNvGrpSpPr/>
          <p:nvPr/>
        </p:nvGrpSpPr>
        <p:grpSpPr>
          <a:xfrm>
            <a:off x="1476376" y="1843495"/>
            <a:ext cx="2630488" cy="881063"/>
            <a:chOff x="2922588" y="4194175"/>
            <a:chExt cx="5260975" cy="1762125"/>
          </a:xfrm>
          <a:solidFill>
            <a:schemeClr val="tx1"/>
          </a:solidFill>
        </p:grpSpPr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id="{CBDDD4A8-9DC0-762B-E941-4F1E11167D09}"/>
                </a:ext>
              </a:extLst>
            </p:cNvPr>
            <p:cNvSpPr/>
            <p:nvPr/>
          </p:nvSpPr>
          <p:spPr bwMode="auto">
            <a:xfrm>
              <a:off x="2922588" y="4194175"/>
              <a:ext cx="5260975" cy="1762125"/>
            </a:xfrm>
            <a:custGeom>
              <a:avLst/>
              <a:gdLst>
                <a:gd name="T0" fmla="*/ 2810 w 3314"/>
                <a:gd name="T1" fmla="*/ 1110 h 1110"/>
                <a:gd name="T2" fmla="*/ 0 w 3314"/>
                <a:gd name="T3" fmla="*/ 1110 h 1110"/>
                <a:gd name="T4" fmla="*/ 317 w 3314"/>
                <a:gd name="T5" fmla="*/ 548 h 1110"/>
                <a:gd name="T6" fmla="*/ 0 w 3314"/>
                <a:gd name="T7" fmla="*/ 0 h 1110"/>
                <a:gd name="T8" fmla="*/ 2810 w 3314"/>
                <a:gd name="T9" fmla="*/ 0 h 1110"/>
                <a:gd name="T10" fmla="*/ 3314 w 3314"/>
                <a:gd name="T11" fmla="*/ 548 h 1110"/>
                <a:gd name="T12" fmla="*/ 2810 w 3314"/>
                <a:gd name="T13" fmla="*/ 1110 h 1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14" h="1110">
                  <a:moveTo>
                    <a:pt x="2810" y="1110"/>
                  </a:moveTo>
                  <a:lnTo>
                    <a:pt x="0" y="1110"/>
                  </a:lnTo>
                  <a:lnTo>
                    <a:pt x="317" y="548"/>
                  </a:lnTo>
                  <a:lnTo>
                    <a:pt x="0" y="0"/>
                  </a:lnTo>
                  <a:lnTo>
                    <a:pt x="2810" y="0"/>
                  </a:lnTo>
                  <a:lnTo>
                    <a:pt x="3314" y="548"/>
                  </a:lnTo>
                  <a:lnTo>
                    <a:pt x="2810" y="11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th-TH" sz="1400">
                <a:solidFill>
                  <a:srgbClr val="FFD526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4AD2001-5D47-A398-61DD-173590A94796}"/>
                </a:ext>
              </a:extLst>
            </p:cNvPr>
            <p:cNvSpPr txBox="1"/>
            <p:nvPr/>
          </p:nvSpPr>
          <p:spPr>
            <a:xfrm>
              <a:off x="4954684" y="4798237"/>
              <a:ext cx="2741865" cy="553998"/>
            </a:xfrm>
            <a:prstGeom prst="rect">
              <a:avLst/>
            </a:prstGeom>
            <a:grpFill/>
          </p:spPr>
          <p:txBody>
            <a:bodyPr wrap="square" rtlCol="0" anchor="ctr" anchorCtr="0">
              <a:spAutoFit/>
            </a:bodyPr>
            <a:lstStyle/>
            <a:p>
              <a:r>
                <a:rPr lang="en-US" sz="1200" b="1" dirty="0">
                  <a:solidFill>
                    <a:srgbClr val="1A3149"/>
                  </a:solidFill>
                  <a:latin typeface="Raleway" panose="020B0503030101060003" charset="0"/>
                  <a:ea typeface="Lato" panose="020F0502020204030203" pitchFamily="34" charset="0"/>
                  <a:cs typeface="Lato" panose="020F0502020204030203" pitchFamily="34" charset="0"/>
                </a:rPr>
                <a:t>2007</a:t>
              </a:r>
              <a:endParaRPr lang="en-US" sz="1050" b="1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8" name="Freeform 46">
              <a:extLst>
                <a:ext uri="{FF2B5EF4-FFF2-40B4-BE49-F238E27FC236}">
                  <a16:creationId xmlns:a16="http://schemas.microsoft.com/office/drawing/2014/main" id="{EC11B312-33CD-76A4-99E1-56786D4939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7527" y="4650427"/>
              <a:ext cx="890401" cy="849619"/>
            </a:xfrm>
            <a:custGeom>
              <a:avLst/>
              <a:gdLst>
                <a:gd name="T0" fmla="*/ 363 w 461"/>
                <a:gd name="T1" fmla="*/ 336 h 443"/>
                <a:gd name="T2" fmla="*/ 363 w 461"/>
                <a:gd name="T3" fmla="*/ 336 h 443"/>
                <a:gd name="T4" fmla="*/ 284 w 461"/>
                <a:gd name="T5" fmla="*/ 248 h 443"/>
                <a:gd name="T6" fmla="*/ 310 w 461"/>
                <a:gd name="T7" fmla="*/ 195 h 443"/>
                <a:gd name="T8" fmla="*/ 328 w 461"/>
                <a:gd name="T9" fmla="*/ 151 h 443"/>
                <a:gd name="T10" fmla="*/ 319 w 461"/>
                <a:gd name="T11" fmla="*/ 132 h 443"/>
                <a:gd name="T12" fmla="*/ 328 w 461"/>
                <a:gd name="T13" fmla="*/ 88 h 443"/>
                <a:gd name="T14" fmla="*/ 230 w 461"/>
                <a:gd name="T15" fmla="*/ 0 h 443"/>
                <a:gd name="T16" fmla="*/ 132 w 461"/>
                <a:gd name="T17" fmla="*/ 88 h 443"/>
                <a:gd name="T18" fmla="*/ 141 w 461"/>
                <a:gd name="T19" fmla="*/ 132 h 443"/>
                <a:gd name="T20" fmla="*/ 132 w 461"/>
                <a:gd name="T21" fmla="*/ 151 h 443"/>
                <a:gd name="T22" fmla="*/ 150 w 461"/>
                <a:gd name="T23" fmla="*/ 195 h 443"/>
                <a:gd name="T24" fmla="*/ 177 w 461"/>
                <a:gd name="T25" fmla="*/ 248 h 443"/>
                <a:gd name="T26" fmla="*/ 97 w 461"/>
                <a:gd name="T27" fmla="*/ 336 h 443"/>
                <a:gd name="T28" fmla="*/ 0 w 461"/>
                <a:gd name="T29" fmla="*/ 398 h 443"/>
                <a:gd name="T30" fmla="*/ 0 w 461"/>
                <a:gd name="T31" fmla="*/ 442 h 443"/>
                <a:gd name="T32" fmla="*/ 230 w 461"/>
                <a:gd name="T33" fmla="*/ 442 h 443"/>
                <a:gd name="T34" fmla="*/ 460 w 461"/>
                <a:gd name="T35" fmla="*/ 442 h 443"/>
                <a:gd name="T36" fmla="*/ 460 w 461"/>
                <a:gd name="T37" fmla="*/ 398 h 443"/>
                <a:gd name="T38" fmla="*/ 363 w 461"/>
                <a:gd name="T39" fmla="*/ 336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1" h="443">
                  <a:moveTo>
                    <a:pt x="363" y="336"/>
                  </a:moveTo>
                  <a:lnTo>
                    <a:pt x="363" y="336"/>
                  </a:lnTo>
                  <a:cubicBezTo>
                    <a:pt x="301" y="310"/>
                    <a:pt x="284" y="292"/>
                    <a:pt x="284" y="248"/>
                  </a:cubicBezTo>
                  <a:cubicBezTo>
                    <a:pt x="284" y="230"/>
                    <a:pt x="301" y="239"/>
                    <a:pt x="310" y="195"/>
                  </a:cubicBezTo>
                  <a:cubicBezTo>
                    <a:pt x="310" y="176"/>
                    <a:pt x="328" y="195"/>
                    <a:pt x="328" y="151"/>
                  </a:cubicBezTo>
                  <a:cubicBezTo>
                    <a:pt x="328" y="132"/>
                    <a:pt x="319" y="132"/>
                    <a:pt x="319" y="132"/>
                  </a:cubicBezTo>
                  <a:cubicBezTo>
                    <a:pt x="319" y="132"/>
                    <a:pt x="328" y="106"/>
                    <a:pt x="328" y="88"/>
                  </a:cubicBezTo>
                  <a:cubicBezTo>
                    <a:pt x="328" y="61"/>
                    <a:pt x="319" y="0"/>
                    <a:pt x="230" y="0"/>
                  </a:cubicBezTo>
                  <a:cubicBezTo>
                    <a:pt x="141" y="0"/>
                    <a:pt x="132" y="61"/>
                    <a:pt x="132" y="88"/>
                  </a:cubicBezTo>
                  <a:cubicBezTo>
                    <a:pt x="132" y="106"/>
                    <a:pt x="141" y="132"/>
                    <a:pt x="141" y="132"/>
                  </a:cubicBezTo>
                  <a:cubicBezTo>
                    <a:pt x="141" y="132"/>
                    <a:pt x="132" y="132"/>
                    <a:pt x="132" y="151"/>
                  </a:cubicBezTo>
                  <a:cubicBezTo>
                    <a:pt x="132" y="195"/>
                    <a:pt x="150" y="176"/>
                    <a:pt x="150" y="195"/>
                  </a:cubicBezTo>
                  <a:cubicBezTo>
                    <a:pt x="159" y="239"/>
                    <a:pt x="177" y="230"/>
                    <a:pt x="177" y="248"/>
                  </a:cubicBezTo>
                  <a:cubicBezTo>
                    <a:pt x="177" y="292"/>
                    <a:pt x="159" y="310"/>
                    <a:pt x="97" y="336"/>
                  </a:cubicBezTo>
                  <a:cubicBezTo>
                    <a:pt x="35" y="354"/>
                    <a:pt x="0" y="380"/>
                    <a:pt x="0" y="398"/>
                  </a:cubicBezTo>
                  <a:cubicBezTo>
                    <a:pt x="0" y="407"/>
                    <a:pt x="0" y="442"/>
                    <a:pt x="0" y="442"/>
                  </a:cubicBezTo>
                  <a:cubicBezTo>
                    <a:pt x="230" y="442"/>
                    <a:pt x="230" y="442"/>
                    <a:pt x="230" y="442"/>
                  </a:cubicBezTo>
                  <a:cubicBezTo>
                    <a:pt x="460" y="442"/>
                    <a:pt x="460" y="442"/>
                    <a:pt x="460" y="442"/>
                  </a:cubicBezTo>
                  <a:cubicBezTo>
                    <a:pt x="460" y="442"/>
                    <a:pt x="460" y="407"/>
                    <a:pt x="460" y="398"/>
                  </a:cubicBezTo>
                  <a:cubicBezTo>
                    <a:pt x="460" y="380"/>
                    <a:pt x="425" y="354"/>
                    <a:pt x="363" y="33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7145" tIns="8573" rIns="17145" bIns="8573" anchor="ctr"/>
            <a:lstStyle/>
            <a:p>
              <a:pPr>
                <a:defRPr/>
              </a:pPr>
              <a:endParaRPr lang="en-US" sz="1400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39" name="กลุ่ม 26">
            <a:extLst>
              <a:ext uri="{FF2B5EF4-FFF2-40B4-BE49-F238E27FC236}">
                <a16:creationId xmlns:a16="http://schemas.microsoft.com/office/drawing/2014/main" id="{06363140-4B9B-9A37-7F65-D3FBFF7D12F9}"/>
              </a:ext>
            </a:extLst>
          </p:cNvPr>
          <p:cNvGrpSpPr/>
          <p:nvPr/>
        </p:nvGrpSpPr>
        <p:grpSpPr>
          <a:xfrm>
            <a:off x="5948363" y="1843495"/>
            <a:ext cx="2630488" cy="881063"/>
            <a:chOff x="11866563" y="4194175"/>
            <a:chExt cx="5260975" cy="1762125"/>
          </a:xfrm>
          <a:solidFill>
            <a:schemeClr val="tx1"/>
          </a:solidFill>
        </p:grpSpPr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id="{ECCDDAC0-4059-CAA3-F2B6-13429BD87DDC}"/>
                </a:ext>
              </a:extLst>
            </p:cNvPr>
            <p:cNvSpPr/>
            <p:nvPr/>
          </p:nvSpPr>
          <p:spPr bwMode="auto">
            <a:xfrm>
              <a:off x="11866563" y="4194175"/>
              <a:ext cx="5260975" cy="1762125"/>
            </a:xfrm>
            <a:custGeom>
              <a:avLst/>
              <a:gdLst>
                <a:gd name="T0" fmla="*/ 2795 w 3314"/>
                <a:gd name="T1" fmla="*/ 1110 h 1110"/>
                <a:gd name="T2" fmla="*/ 0 w 3314"/>
                <a:gd name="T3" fmla="*/ 1110 h 1110"/>
                <a:gd name="T4" fmla="*/ 0 w 3314"/>
                <a:gd name="T5" fmla="*/ 0 h 1110"/>
                <a:gd name="T6" fmla="*/ 2795 w 3314"/>
                <a:gd name="T7" fmla="*/ 0 h 1110"/>
                <a:gd name="T8" fmla="*/ 3314 w 3314"/>
                <a:gd name="T9" fmla="*/ 548 h 1110"/>
                <a:gd name="T10" fmla="*/ 2795 w 3314"/>
                <a:gd name="T11" fmla="*/ 1110 h 1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14" h="1110">
                  <a:moveTo>
                    <a:pt x="2795" y="1110"/>
                  </a:moveTo>
                  <a:lnTo>
                    <a:pt x="0" y="1110"/>
                  </a:lnTo>
                  <a:lnTo>
                    <a:pt x="0" y="0"/>
                  </a:lnTo>
                  <a:lnTo>
                    <a:pt x="2795" y="0"/>
                  </a:lnTo>
                  <a:lnTo>
                    <a:pt x="3314" y="548"/>
                  </a:lnTo>
                  <a:lnTo>
                    <a:pt x="2795" y="11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th-TH" sz="140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1" name="Freeform 65">
              <a:extLst>
                <a:ext uri="{FF2B5EF4-FFF2-40B4-BE49-F238E27FC236}">
                  <a16:creationId xmlns:a16="http://schemas.microsoft.com/office/drawing/2014/main" id="{A1ED9AC0-856F-8EBD-21E2-1AF83F53D4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32857" y="4650427"/>
              <a:ext cx="808837" cy="802038"/>
            </a:xfrm>
            <a:custGeom>
              <a:avLst/>
              <a:gdLst>
                <a:gd name="T0" fmla="*/ 381 w 417"/>
                <a:gd name="T1" fmla="*/ 203 h 417"/>
                <a:gd name="T2" fmla="*/ 381 w 417"/>
                <a:gd name="T3" fmla="*/ 203 h 417"/>
                <a:gd name="T4" fmla="*/ 416 w 417"/>
                <a:gd name="T5" fmla="*/ 141 h 417"/>
                <a:gd name="T6" fmla="*/ 408 w 417"/>
                <a:gd name="T7" fmla="*/ 106 h 417"/>
                <a:gd name="T8" fmla="*/ 337 w 417"/>
                <a:gd name="T9" fmla="*/ 79 h 417"/>
                <a:gd name="T10" fmla="*/ 319 w 417"/>
                <a:gd name="T11" fmla="*/ 17 h 417"/>
                <a:gd name="T12" fmla="*/ 275 w 417"/>
                <a:gd name="T13" fmla="*/ 0 h 417"/>
                <a:gd name="T14" fmla="*/ 213 w 417"/>
                <a:gd name="T15" fmla="*/ 35 h 417"/>
                <a:gd name="T16" fmla="*/ 151 w 417"/>
                <a:gd name="T17" fmla="*/ 0 h 417"/>
                <a:gd name="T18" fmla="*/ 107 w 417"/>
                <a:gd name="T19" fmla="*/ 17 h 417"/>
                <a:gd name="T20" fmla="*/ 89 w 417"/>
                <a:gd name="T21" fmla="*/ 79 h 417"/>
                <a:gd name="T22" fmla="*/ 18 w 417"/>
                <a:gd name="T23" fmla="*/ 106 h 417"/>
                <a:gd name="T24" fmla="*/ 0 w 417"/>
                <a:gd name="T25" fmla="*/ 141 h 417"/>
                <a:gd name="T26" fmla="*/ 44 w 417"/>
                <a:gd name="T27" fmla="*/ 203 h 417"/>
                <a:gd name="T28" fmla="*/ 0 w 417"/>
                <a:gd name="T29" fmla="*/ 275 h 417"/>
                <a:gd name="T30" fmla="*/ 18 w 417"/>
                <a:gd name="T31" fmla="*/ 310 h 417"/>
                <a:gd name="T32" fmla="*/ 89 w 417"/>
                <a:gd name="T33" fmla="*/ 328 h 417"/>
                <a:gd name="T34" fmla="*/ 107 w 417"/>
                <a:gd name="T35" fmla="*/ 398 h 417"/>
                <a:gd name="T36" fmla="*/ 151 w 417"/>
                <a:gd name="T37" fmla="*/ 416 h 417"/>
                <a:gd name="T38" fmla="*/ 213 w 417"/>
                <a:gd name="T39" fmla="*/ 372 h 417"/>
                <a:gd name="T40" fmla="*/ 275 w 417"/>
                <a:gd name="T41" fmla="*/ 416 h 417"/>
                <a:gd name="T42" fmla="*/ 319 w 417"/>
                <a:gd name="T43" fmla="*/ 398 h 417"/>
                <a:gd name="T44" fmla="*/ 337 w 417"/>
                <a:gd name="T45" fmla="*/ 328 h 417"/>
                <a:gd name="T46" fmla="*/ 408 w 417"/>
                <a:gd name="T47" fmla="*/ 310 h 417"/>
                <a:gd name="T48" fmla="*/ 416 w 417"/>
                <a:gd name="T49" fmla="*/ 265 h 417"/>
                <a:gd name="T50" fmla="*/ 381 w 417"/>
                <a:gd name="T51" fmla="*/ 203 h 417"/>
                <a:gd name="T52" fmla="*/ 213 w 417"/>
                <a:gd name="T53" fmla="*/ 292 h 417"/>
                <a:gd name="T54" fmla="*/ 213 w 417"/>
                <a:gd name="T55" fmla="*/ 292 h 417"/>
                <a:gd name="T56" fmla="*/ 125 w 417"/>
                <a:gd name="T57" fmla="*/ 203 h 417"/>
                <a:gd name="T58" fmla="*/ 213 w 417"/>
                <a:gd name="T59" fmla="*/ 115 h 417"/>
                <a:gd name="T60" fmla="*/ 301 w 417"/>
                <a:gd name="T61" fmla="*/ 203 h 417"/>
                <a:gd name="T62" fmla="*/ 213 w 417"/>
                <a:gd name="T63" fmla="*/ 292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7" h="417">
                  <a:moveTo>
                    <a:pt x="381" y="203"/>
                  </a:moveTo>
                  <a:lnTo>
                    <a:pt x="381" y="203"/>
                  </a:lnTo>
                  <a:cubicBezTo>
                    <a:pt x="381" y="177"/>
                    <a:pt x="399" y="159"/>
                    <a:pt x="416" y="141"/>
                  </a:cubicBezTo>
                  <a:cubicBezTo>
                    <a:pt x="416" y="132"/>
                    <a:pt x="408" y="115"/>
                    <a:pt x="408" y="106"/>
                  </a:cubicBezTo>
                  <a:cubicBezTo>
                    <a:pt x="372" y="115"/>
                    <a:pt x="354" y="97"/>
                    <a:pt x="337" y="79"/>
                  </a:cubicBezTo>
                  <a:cubicBezTo>
                    <a:pt x="319" y="62"/>
                    <a:pt x="310" y="44"/>
                    <a:pt x="319" y="17"/>
                  </a:cubicBezTo>
                  <a:cubicBezTo>
                    <a:pt x="310" y="9"/>
                    <a:pt x="293" y="0"/>
                    <a:pt x="275" y="0"/>
                  </a:cubicBezTo>
                  <a:cubicBezTo>
                    <a:pt x="266" y="17"/>
                    <a:pt x="240" y="35"/>
                    <a:pt x="213" y="35"/>
                  </a:cubicBezTo>
                  <a:cubicBezTo>
                    <a:pt x="187" y="35"/>
                    <a:pt x="160" y="17"/>
                    <a:pt x="151" y="0"/>
                  </a:cubicBezTo>
                  <a:cubicBezTo>
                    <a:pt x="133" y="0"/>
                    <a:pt x="116" y="9"/>
                    <a:pt x="107" y="17"/>
                  </a:cubicBezTo>
                  <a:cubicBezTo>
                    <a:pt x="116" y="44"/>
                    <a:pt x="107" y="62"/>
                    <a:pt x="89" y="79"/>
                  </a:cubicBezTo>
                  <a:cubicBezTo>
                    <a:pt x="72" y="97"/>
                    <a:pt x="44" y="115"/>
                    <a:pt x="18" y="106"/>
                  </a:cubicBezTo>
                  <a:cubicBezTo>
                    <a:pt x="18" y="115"/>
                    <a:pt x="9" y="132"/>
                    <a:pt x="0" y="141"/>
                  </a:cubicBezTo>
                  <a:cubicBezTo>
                    <a:pt x="27" y="159"/>
                    <a:pt x="44" y="177"/>
                    <a:pt x="44" y="203"/>
                  </a:cubicBezTo>
                  <a:cubicBezTo>
                    <a:pt x="44" y="230"/>
                    <a:pt x="27" y="256"/>
                    <a:pt x="0" y="275"/>
                  </a:cubicBezTo>
                  <a:cubicBezTo>
                    <a:pt x="9" y="283"/>
                    <a:pt x="18" y="301"/>
                    <a:pt x="18" y="310"/>
                  </a:cubicBezTo>
                  <a:cubicBezTo>
                    <a:pt x="44" y="310"/>
                    <a:pt x="72" y="310"/>
                    <a:pt x="89" y="328"/>
                  </a:cubicBezTo>
                  <a:cubicBezTo>
                    <a:pt x="107" y="345"/>
                    <a:pt x="116" y="372"/>
                    <a:pt x="107" y="398"/>
                  </a:cubicBezTo>
                  <a:cubicBezTo>
                    <a:pt x="116" y="407"/>
                    <a:pt x="133" y="407"/>
                    <a:pt x="151" y="416"/>
                  </a:cubicBezTo>
                  <a:cubicBezTo>
                    <a:pt x="160" y="389"/>
                    <a:pt x="187" y="372"/>
                    <a:pt x="213" y="372"/>
                  </a:cubicBezTo>
                  <a:cubicBezTo>
                    <a:pt x="240" y="372"/>
                    <a:pt x="266" y="389"/>
                    <a:pt x="275" y="416"/>
                  </a:cubicBezTo>
                  <a:cubicBezTo>
                    <a:pt x="293" y="407"/>
                    <a:pt x="310" y="407"/>
                    <a:pt x="319" y="398"/>
                  </a:cubicBezTo>
                  <a:cubicBezTo>
                    <a:pt x="310" y="372"/>
                    <a:pt x="319" y="345"/>
                    <a:pt x="337" y="328"/>
                  </a:cubicBezTo>
                  <a:cubicBezTo>
                    <a:pt x="354" y="310"/>
                    <a:pt x="372" y="301"/>
                    <a:pt x="408" y="310"/>
                  </a:cubicBezTo>
                  <a:cubicBezTo>
                    <a:pt x="408" y="292"/>
                    <a:pt x="416" y="283"/>
                    <a:pt x="416" y="265"/>
                  </a:cubicBezTo>
                  <a:cubicBezTo>
                    <a:pt x="399" y="256"/>
                    <a:pt x="381" y="230"/>
                    <a:pt x="381" y="203"/>
                  </a:cubicBezTo>
                  <a:close/>
                  <a:moveTo>
                    <a:pt x="213" y="292"/>
                  </a:moveTo>
                  <a:lnTo>
                    <a:pt x="213" y="292"/>
                  </a:lnTo>
                  <a:cubicBezTo>
                    <a:pt x="160" y="292"/>
                    <a:pt x="125" y="256"/>
                    <a:pt x="125" y="203"/>
                  </a:cubicBezTo>
                  <a:cubicBezTo>
                    <a:pt x="125" y="159"/>
                    <a:pt x="160" y="115"/>
                    <a:pt x="213" y="115"/>
                  </a:cubicBezTo>
                  <a:cubicBezTo>
                    <a:pt x="266" y="115"/>
                    <a:pt x="301" y="159"/>
                    <a:pt x="301" y="203"/>
                  </a:cubicBezTo>
                  <a:cubicBezTo>
                    <a:pt x="301" y="256"/>
                    <a:pt x="266" y="292"/>
                    <a:pt x="213" y="29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7145" tIns="8573" rIns="17145" bIns="8573" anchor="ctr"/>
            <a:lstStyle/>
            <a:p>
              <a:pPr>
                <a:defRPr/>
              </a:pPr>
              <a:endParaRPr lang="en-US" sz="1400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>
                <a:defRPr/>
              </a:pPr>
              <a:endParaRPr lang="en-US" sz="1400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>
                <a:defRPr/>
              </a:pPr>
              <a:endParaRPr lang="en-US" sz="1400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>
                <a:defRPr/>
              </a:pPr>
              <a:endParaRPr lang="en-US" sz="1400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>
                <a:defRPr/>
              </a:pPr>
              <a:endParaRPr lang="en-US" sz="1400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2E2EA43-EA27-A89D-9A4D-F3FD88596E38}"/>
              </a:ext>
            </a:extLst>
          </p:cNvPr>
          <p:cNvSpPr txBox="1"/>
          <p:nvPr/>
        </p:nvSpPr>
        <p:spPr>
          <a:xfrm>
            <a:off x="2302376" y="3684996"/>
            <a:ext cx="947695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200" b="1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STARTING</a:t>
            </a:r>
            <a:endParaRPr lang="en-US" sz="1050" b="1" dirty="0">
              <a:solidFill>
                <a:srgbClr val="1A3149"/>
              </a:solidFill>
              <a:latin typeface="Raleway" panose="020B0503030101060003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3A4DC40-8CDB-3801-1E78-BC70515D8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769" y="4018243"/>
            <a:ext cx="3924632" cy="8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5pPr>
            <a:lvl6pPr marL="2514600" indent="-228600" defTabSz="182753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6pPr>
            <a:lvl7pPr marL="2971800" indent="-228600" defTabSz="182753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7pPr>
            <a:lvl8pPr marL="3429000" indent="-228600" defTabSz="182753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8pPr>
            <a:lvl9pPr marL="3886200" indent="-228600" defTabSz="182753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pt-BR" sz="1000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Saat itu tahun 2007 ketika kami mulai menemukan solusi </a:t>
            </a:r>
          </a:p>
          <a:p>
            <a:pPr algn="ctr" eaLnBrk="1" hangingPunct="1">
              <a:lnSpc>
                <a:spcPct val="130000"/>
              </a:lnSpc>
            </a:pPr>
            <a:r>
              <a:rPr lang="pt-BR" sz="1000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untuk menjadi Brand dan Bisnis Konsultan. Dimulai dengan </a:t>
            </a:r>
          </a:p>
          <a:p>
            <a:pPr algn="ctr" eaLnBrk="1" hangingPunct="1">
              <a:lnSpc>
                <a:spcPct val="130000"/>
              </a:lnSpc>
            </a:pPr>
            <a:r>
              <a:rPr lang="pt-BR" sz="1000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tujuan kreativitas yang didirikan di ruang garasi, dengan </a:t>
            </a:r>
          </a:p>
          <a:p>
            <a:pPr algn="ctr" eaLnBrk="1" hangingPunct="1">
              <a:lnSpc>
                <a:spcPct val="130000"/>
              </a:lnSpc>
            </a:pPr>
            <a:r>
              <a:rPr lang="pt-BR" sz="1000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nama yang Berbeda dengan Nama Sekarang</a:t>
            </a:r>
            <a:endParaRPr lang="en-US" sz="1000" dirty="0">
              <a:solidFill>
                <a:srgbClr val="1A3149"/>
              </a:solidFill>
              <a:latin typeface="Raleway" panose="020B0503030101060003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E8942DB-C343-5DA1-BE9B-3287EBD3FA23}"/>
              </a:ext>
            </a:extLst>
          </p:cNvPr>
          <p:cNvSpPr txBox="1"/>
          <p:nvPr/>
        </p:nvSpPr>
        <p:spPr>
          <a:xfrm>
            <a:off x="4566736" y="5018770"/>
            <a:ext cx="1051891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200" b="1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MIGRATION</a:t>
            </a:r>
            <a:endParaRPr lang="en-US" sz="1050" b="1" dirty="0">
              <a:solidFill>
                <a:srgbClr val="1A3149"/>
              </a:solidFill>
              <a:latin typeface="Raleway" panose="020B0503030101060003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5" name="TextBox 30">
            <a:extLst>
              <a:ext uri="{FF2B5EF4-FFF2-40B4-BE49-F238E27FC236}">
                <a16:creationId xmlns:a16="http://schemas.microsoft.com/office/drawing/2014/main" id="{B3CAECA3-B853-E835-D50A-0DB9A01EB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0512" y="5392220"/>
            <a:ext cx="4280693" cy="127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5pPr>
            <a:lvl6pPr marL="2514600" indent="-228600" defTabSz="182753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6pPr>
            <a:lvl7pPr marL="2971800" indent="-228600" defTabSz="182753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7pPr>
            <a:lvl8pPr marL="3429000" indent="-228600" defTabSz="182753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8pPr>
            <a:lvl9pPr marL="3886200" indent="-228600" defTabSz="182753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pt-BR" sz="1000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Ketika Pertama kali dimulai di garasi. Sejak awal, kami </a:t>
            </a:r>
          </a:p>
          <a:p>
            <a:pPr algn="ctr" eaLnBrk="1" hangingPunct="1">
              <a:lnSpc>
                <a:spcPct val="130000"/>
              </a:lnSpc>
            </a:pPr>
            <a:r>
              <a:rPr lang="pt-BR" sz="1000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membedakan diri dari orang lain dengan menyediakan </a:t>
            </a:r>
          </a:p>
          <a:p>
            <a:pPr algn="ctr" eaLnBrk="1" hangingPunct="1">
              <a:lnSpc>
                <a:spcPct val="130000"/>
              </a:lnSpc>
            </a:pPr>
            <a:r>
              <a:rPr lang="pt-BR" sz="1000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Layanan Web, Branding, Content Creative yang diperuntukan untuk perusahaan-perusahaan besar (Corporate), Serta Membantu Bisnis </a:t>
            </a:r>
          </a:p>
          <a:p>
            <a:pPr algn="ctr" eaLnBrk="1" hangingPunct="1">
              <a:lnSpc>
                <a:spcPct val="130000"/>
              </a:lnSpc>
            </a:pPr>
            <a:r>
              <a:rPr lang="pt-BR" sz="1000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UKM di bidang Franchise untuk dikembangkan keseluruh </a:t>
            </a:r>
          </a:p>
          <a:p>
            <a:pPr algn="ctr" eaLnBrk="1" hangingPunct="1">
              <a:lnSpc>
                <a:spcPct val="130000"/>
              </a:lnSpc>
            </a:pPr>
            <a:r>
              <a:rPr lang="pt-BR" sz="1000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Indonesia</a:t>
            </a:r>
            <a:endParaRPr lang="en-US" sz="1000" dirty="0">
              <a:solidFill>
                <a:srgbClr val="1A3149"/>
              </a:solidFill>
              <a:latin typeface="Raleway" panose="020B0503030101060003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6" name="Rectangle 6">
            <a:extLst>
              <a:ext uri="{FF2B5EF4-FFF2-40B4-BE49-F238E27FC236}">
                <a16:creationId xmlns:a16="http://schemas.microsoft.com/office/drawing/2014/main" id="{1BBECC25-7D26-F83A-9B92-A42191E2C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9785" y="1878749"/>
            <a:ext cx="45719" cy="13204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45720" tIns="22860" rIns="45720" bIns="22860" numCol="1" anchor="t" anchorCtr="0" compatLnSpc="1"/>
          <a:lstStyle/>
          <a:p>
            <a:endParaRPr lang="th-TH" sz="1400">
              <a:latin typeface="Raleway" panose="020B0503030101060003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7" name="Freeform 17">
            <a:extLst>
              <a:ext uri="{FF2B5EF4-FFF2-40B4-BE49-F238E27FC236}">
                <a16:creationId xmlns:a16="http://schemas.microsoft.com/office/drawing/2014/main" id="{D8C84DEA-1341-255B-A4D1-90E13601E953}"/>
              </a:ext>
            </a:extLst>
          </p:cNvPr>
          <p:cNvSpPr>
            <a:spLocks noEditPoints="1"/>
          </p:cNvSpPr>
          <p:nvPr/>
        </p:nvSpPr>
        <p:spPr bwMode="auto">
          <a:xfrm>
            <a:off x="6979128" y="3141220"/>
            <a:ext cx="365919" cy="481013"/>
          </a:xfrm>
          <a:custGeom>
            <a:avLst/>
            <a:gdLst>
              <a:gd name="T0" fmla="*/ 16 w 32"/>
              <a:gd name="T1" fmla="*/ 0 h 42"/>
              <a:gd name="T2" fmla="*/ 0 w 32"/>
              <a:gd name="T3" fmla="*/ 16 h 42"/>
              <a:gd name="T4" fmla="*/ 16 w 32"/>
              <a:gd name="T5" fmla="*/ 42 h 42"/>
              <a:gd name="T6" fmla="*/ 32 w 32"/>
              <a:gd name="T7" fmla="*/ 16 h 42"/>
              <a:gd name="T8" fmla="*/ 16 w 32"/>
              <a:gd name="T9" fmla="*/ 0 h 42"/>
              <a:gd name="T10" fmla="*/ 16 w 32"/>
              <a:gd name="T11" fmla="*/ 21 h 42"/>
              <a:gd name="T12" fmla="*/ 10 w 32"/>
              <a:gd name="T13" fmla="*/ 15 h 42"/>
              <a:gd name="T14" fmla="*/ 16 w 32"/>
              <a:gd name="T15" fmla="*/ 8 h 42"/>
              <a:gd name="T16" fmla="*/ 23 w 32"/>
              <a:gd name="T17" fmla="*/ 15 h 42"/>
              <a:gd name="T18" fmla="*/ 16 w 32"/>
              <a:gd name="T19" fmla="*/ 2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2" h="42">
                <a:moveTo>
                  <a:pt x="16" y="0"/>
                </a:moveTo>
                <a:cubicBezTo>
                  <a:pt x="8" y="0"/>
                  <a:pt x="0" y="7"/>
                  <a:pt x="0" y="16"/>
                </a:cubicBezTo>
                <a:cubicBezTo>
                  <a:pt x="0" y="25"/>
                  <a:pt x="16" y="42"/>
                  <a:pt x="16" y="42"/>
                </a:cubicBezTo>
                <a:cubicBezTo>
                  <a:pt x="16" y="42"/>
                  <a:pt x="32" y="25"/>
                  <a:pt x="32" y="16"/>
                </a:cubicBezTo>
                <a:cubicBezTo>
                  <a:pt x="32" y="7"/>
                  <a:pt x="25" y="0"/>
                  <a:pt x="16" y="0"/>
                </a:cubicBezTo>
                <a:close/>
                <a:moveTo>
                  <a:pt x="16" y="21"/>
                </a:moveTo>
                <a:cubicBezTo>
                  <a:pt x="13" y="21"/>
                  <a:pt x="10" y="18"/>
                  <a:pt x="10" y="15"/>
                </a:cubicBezTo>
                <a:cubicBezTo>
                  <a:pt x="10" y="11"/>
                  <a:pt x="13" y="8"/>
                  <a:pt x="16" y="8"/>
                </a:cubicBezTo>
                <a:cubicBezTo>
                  <a:pt x="20" y="8"/>
                  <a:pt x="23" y="11"/>
                  <a:pt x="23" y="15"/>
                </a:cubicBezTo>
                <a:cubicBezTo>
                  <a:pt x="23" y="18"/>
                  <a:pt x="20" y="21"/>
                  <a:pt x="16" y="2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45720" tIns="22860" rIns="45720" bIns="22860" numCol="1" anchor="t" anchorCtr="0" compatLnSpc="1"/>
          <a:lstStyle/>
          <a:p>
            <a:endParaRPr lang="th-TH" sz="1400">
              <a:latin typeface="Raleway" panose="020B0503030101060003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2C39B2B-494B-967F-EC7B-04487695212A}"/>
              </a:ext>
            </a:extLst>
          </p:cNvPr>
          <p:cNvSpPr txBox="1"/>
          <p:nvPr/>
        </p:nvSpPr>
        <p:spPr>
          <a:xfrm>
            <a:off x="6795028" y="3699286"/>
            <a:ext cx="811441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200" b="1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MOVING</a:t>
            </a:r>
            <a:endParaRPr lang="en-US" sz="1050" b="1" dirty="0">
              <a:solidFill>
                <a:srgbClr val="1A3149"/>
              </a:solidFill>
              <a:latin typeface="Raleway" panose="020B0503030101060003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9" name="TextBox 30">
            <a:extLst>
              <a:ext uri="{FF2B5EF4-FFF2-40B4-BE49-F238E27FC236}">
                <a16:creationId xmlns:a16="http://schemas.microsoft.com/office/drawing/2014/main" id="{D60CAA6D-CE24-9EA6-E70C-BEABFC94B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7223" y="3961995"/>
            <a:ext cx="3505571" cy="8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5pPr>
            <a:lvl6pPr marL="2514600" indent="-228600" defTabSz="182753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6pPr>
            <a:lvl7pPr marL="2971800" indent="-228600" defTabSz="182753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7pPr>
            <a:lvl8pPr marL="3429000" indent="-228600" defTabSz="182753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8pPr>
            <a:lvl9pPr marL="3886200" indent="-228600" defTabSz="182753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pt-BR" sz="1000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Setelah merasakan pengalaman yang begitu Dinamis,Akhirnya kami menjadi Perusahaan Branding, IT &amp; Business Consultant </a:t>
            </a:r>
          </a:p>
          <a:p>
            <a:pPr algn="ctr" eaLnBrk="1" hangingPunct="1">
              <a:lnSpc>
                <a:spcPct val="130000"/>
              </a:lnSpc>
            </a:pPr>
            <a:r>
              <a:rPr lang="pt-BR" sz="1000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Untuk Para Pengusaha Korporasi dan UKM Khususnya.</a:t>
            </a:r>
            <a:endParaRPr lang="en-US" sz="1000" dirty="0">
              <a:solidFill>
                <a:srgbClr val="1A3149"/>
              </a:solidFill>
              <a:latin typeface="Raleway" panose="020B0503030101060003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8820F72-DDE8-5D2B-CEE5-3E45EE7666DD}"/>
              </a:ext>
            </a:extLst>
          </p:cNvPr>
          <p:cNvSpPr txBox="1"/>
          <p:nvPr/>
        </p:nvSpPr>
        <p:spPr>
          <a:xfrm>
            <a:off x="6921002" y="2145526"/>
            <a:ext cx="1370933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r>
              <a:rPr lang="en-US" sz="1200" b="1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2012</a:t>
            </a:r>
            <a:endParaRPr lang="en-US" sz="1050" b="1" dirty="0">
              <a:solidFill>
                <a:srgbClr val="1A3149"/>
              </a:solidFill>
              <a:latin typeface="Raleway" panose="020B0503030101060003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1" name="Freeform 16">
            <a:extLst>
              <a:ext uri="{FF2B5EF4-FFF2-40B4-BE49-F238E27FC236}">
                <a16:creationId xmlns:a16="http://schemas.microsoft.com/office/drawing/2014/main" id="{C3EE4429-134E-367B-E7EF-45019B751D68}"/>
              </a:ext>
            </a:extLst>
          </p:cNvPr>
          <p:cNvSpPr>
            <a:spLocks noEditPoints="1"/>
          </p:cNvSpPr>
          <p:nvPr/>
        </p:nvSpPr>
        <p:spPr bwMode="auto">
          <a:xfrm>
            <a:off x="9292636" y="4419504"/>
            <a:ext cx="365919" cy="481013"/>
          </a:xfrm>
          <a:custGeom>
            <a:avLst/>
            <a:gdLst>
              <a:gd name="T0" fmla="*/ 16 w 32"/>
              <a:gd name="T1" fmla="*/ 0 h 42"/>
              <a:gd name="T2" fmla="*/ 0 w 32"/>
              <a:gd name="T3" fmla="*/ 16 h 42"/>
              <a:gd name="T4" fmla="*/ 16 w 32"/>
              <a:gd name="T5" fmla="*/ 42 h 42"/>
              <a:gd name="T6" fmla="*/ 32 w 32"/>
              <a:gd name="T7" fmla="*/ 16 h 42"/>
              <a:gd name="T8" fmla="*/ 16 w 32"/>
              <a:gd name="T9" fmla="*/ 0 h 42"/>
              <a:gd name="T10" fmla="*/ 16 w 32"/>
              <a:gd name="T11" fmla="*/ 21 h 42"/>
              <a:gd name="T12" fmla="*/ 10 w 32"/>
              <a:gd name="T13" fmla="*/ 15 h 42"/>
              <a:gd name="T14" fmla="*/ 16 w 32"/>
              <a:gd name="T15" fmla="*/ 8 h 42"/>
              <a:gd name="T16" fmla="*/ 23 w 32"/>
              <a:gd name="T17" fmla="*/ 15 h 42"/>
              <a:gd name="T18" fmla="*/ 16 w 32"/>
              <a:gd name="T19" fmla="*/ 2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2" h="42">
                <a:moveTo>
                  <a:pt x="16" y="0"/>
                </a:moveTo>
                <a:cubicBezTo>
                  <a:pt x="7" y="0"/>
                  <a:pt x="0" y="7"/>
                  <a:pt x="0" y="16"/>
                </a:cubicBezTo>
                <a:cubicBezTo>
                  <a:pt x="0" y="25"/>
                  <a:pt x="16" y="42"/>
                  <a:pt x="16" y="42"/>
                </a:cubicBezTo>
                <a:cubicBezTo>
                  <a:pt x="16" y="42"/>
                  <a:pt x="32" y="25"/>
                  <a:pt x="32" y="16"/>
                </a:cubicBezTo>
                <a:cubicBezTo>
                  <a:pt x="32" y="7"/>
                  <a:pt x="25" y="0"/>
                  <a:pt x="16" y="0"/>
                </a:cubicBezTo>
                <a:close/>
                <a:moveTo>
                  <a:pt x="16" y="21"/>
                </a:moveTo>
                <a:cubicBezTo>
                  <a:pt x="13" y="21"/>
                  <a:pt x="10" y="18"/>
                  <a:pt x="10" y="15"/>
                </a:cubicBezTo>
                <a:cubicBezTo>
                  <a:pt x="10" y="11"/>
                  <a:pt x="13" y="8"/>
                  <a:pt x="16" y="8"/>
                </a:cubicBezTo>
                <a:cubicBezTo>
                  <a:pt x="20" y="8"/>
                  <a:pt x="23" y="11"/>
                  <a:pt x="23" y="15"/>
                </a:cubicBezTo>
                <a:cubicBezTo>
                  <a:pt x="23" y="18"/>
                  <a:pt x="20" y="21"/>
                  <a:pt x="16" y="21"/>
                </a:cubicBezTo>
                <a:close/>
              </a:path>
            </a:pathLst>
          </a:custGeom>
          <a:solidFill>
            <a:srgbClr val="1A3149"/>
          </a:solidFill>
          <a:ln>
            <a:noFill/>
          </a:ln>
        </p:spPr>
        <p:txBody>
          <a:bodyPr vert="horz" wrap="square" lIns="45720" tIns="22860" rIns="45720" bIns="22860" numCol="1" anchor="t" anchorCtr="0" compatLnSpc="1"/>
          <a:lstStyle/>
          <a:p>
            <a:endParaRPr lang="th-TH" sz="1400">
              <a:latin typeface="Raleway" panose="020B0503030101060003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1C27852-4DD7-FA75-89ED-247933F6D7F3}"/>
              </a:ext>
            </a:extLst>
          </p:cNvPr>
          <p:cNvSpPr txBox="1"/>
          <p:nvPr/>
        </p:nvSpPr>
        <p:spPr>
          <a:xfrm>
            <a:off x="9065553" y="4948716"/>
            <a:ext cx="978153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200" b="1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REACHING</a:t>
            </a:r>
            <a:endParaRPr lang="en-US" sz="1050" b="1" dirty="0">
              <a:solidFill>
                <a:srgbClr val="1A3149"/>
              </a:solidFill>
              <a:latin typeface="Raleway" panose="020B0503030101060003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3" name="TextBox 30">
            <a:extLst>
              <a:ext uri="{FF2B5EF4-FFF2-40B4-BE49-F238E27FC236}">
                <a16:creationId xmlns:a16="http://schemas.microsoft.com/office/drawing/2014/main" id="{50F62B6E-3E00-3822-9733-AD98E0A4B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2460" y="5322166"/>
            <a:ext cx="4280693" cy="107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5pPr>
            <a:lvl6pPr marL="2514600" indent="-228600" defTabSz="182753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6pPr>
            <a:lvl7pPr marL="2971800" indent="-228600" defTabSz="182753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7pPr>
            <a:lvl8pPr marL="3429000" indent="-228600" defTabSz="182753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8pPr>
            <a:lvl9pPr marL="3886200" indent="-228600" defTabSz="182753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pt-BR" sz="1000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Mencetak 2 Klien UKM menjadi Perusahaan Nasional dalam </a:t>
            </a:r>
          </a:p>
          <a:p>
            <a:pPr algn="ctr" eaLnBrk="1" hangingPunct="1">
              <a:lnSpc>
                <a:spcPct val="130000"/>
              </a:lnSpc>
            </a:pPr>
            <a:r>
              <a:rPr lang="pt-BR" sz="1000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bidang Makanan Franchise, Sehingga Perusahaan tersebut </a:t>
            </a:r>
          </a:p>
          <a:p>
            <a:pPr algn="ctr" eaLnBrk="1" hangingPunct="1">
              <a:lnSpc>
                <a:spcPct val="130000"/>
              </a:lnSpc>
            </a:pPr>
            <a:r>
              <a:rPr lang="pt-BR" sz="1000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mencetak Omset Milyaran dalam Hitungan Bulan, dan salah </a:t>
            </a:r>
          </a:p>
          <a:p>
            <a:pPr algn="ctr" eaLnBrk="1" hangingPunct="1">
              <a:lnSpc>
                <a:spcPct val="130000"/>
              </a:lnSpc>
            </a:pPr>
            <a:r>
              <a:rPr lang="pt-BR" sz="1000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satunya Mendapat Award Wirausaha Muda Mandiri sebagai </a:t>
            </a:r>
          </a:p>
          <a:p>
            <a:pPr algn="ctr" eaLnBrk="1" hangingPunct="1">
              <a:lnSpc>
                <a:spcPct val="130000"/>
              </a:lnSpc>
            </a:pPr>
            <a:r>
              <a:rPr lang="pt-BR" sz="1000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Juara Pertama</a:t>
            </a:r>
            <a:endParaRPr lang="en-US" sz="1000" dirty="0">
              <a:solidFill>
                <a:srgbClr val="1A3149"/>
              </a:solidFill>
              <a:latin typeface="Raleway" panose="020B0503030101060003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69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4" grpId="0" animBg="1"/>
      <p:bldP spid="25" grpId="0" animBg="1"/>
      <p:bldP spid="26" grpId="0" animBg="1"/>
      <p:bldP spid="27" grpId="0" animBg="1"/>
      <p:bldP spid="2" grpId="0" animBg="1"/>
      <p:bldP spid="4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E77A54A-199E-4358-A521-F500CBDDED3B}"/>
              </a:ext>
            </a:extLst>
          </p:cNvPr>
          <p:cNvSpPr txBox="1"/>
          <p:nvPr/>
        </p:nvSpPr>
        <p:spPr>
          <a:xfrm>
            <a:off x="11055350" y="202696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About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FBF841-C595-4668-A14F-94B716191396}"/>
              </a:ext>
            </a:extLst>
          </p:cNvPr>
          <p:cNvSpPr txBox="1"/>
          <p:nvPr/>
        </p:nvSpPr>
        <p:spPr>
          <a:xfrm>
            <a:off x="10290002" y="202192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Team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A528CF-C5FE-4679-B244-FAA789E75311}"/>
              </a:ext>
            </a:extLst>
          </p:cNvPr>
          <p:cNvSpPr txBox="1"/>
          <p:nvPr/>
        </p:nvSpPr>
        <p:spPr>
          <a:xfrm>
            <a:off x="9271000" y="201688"/>
            <a:ext cx="101900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Portfolio</a:t>
            </a:r>
          </a:p>
        </p:txBody>
      </p:sp>
      <p:sp>
        <p:nvSpPr>
          <p:cNvPr id="24" name="Line 5">
            <a:extLst>
              <a:ext uri="{FF2B5EF4-FFF2-40B4-BE49-F238E27FC236}">
                <a16:creationId xmlns:a16="http://schemas.microsoft.com/office/drawing/2014/main" id="{D5909FC1-84FF-436C-BF67-545ACB453E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61415" y="4286060"/>
            <a:ext cx="361949" cy="365413"/>
          </a:xfrm>
          <a:prstGeom prst="line">
            <a:avLst/>
          </a:prstGeom>
          <a:noFill/>
          <a:ln w="36513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Line 6">
            <a:extLst>
              <a:ext uri="{FF2B5EF4-FFF2-40B4-BE49-F238E27FC236}">
                <a16:creationId xmlns:a16="http://schemas.microsoft.com/office/drawing/2014/main" id="{270B3142-3552-4E93-BF0A-406A5EDB9A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41538" y="3960427"/>
            <a:ext cx="361950" cy="365414"/>
          </a:xfrm>
          <a:prstGeom prst="line">
            <a:avLst/>
          </a:prstGeom>
          <a:noFill/>
          <a:ln w="36513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A09674E7-3504-4F62-BF31-AFFF1610C206}"/>
              </a:ext>
            </a:extLst>
          </p:cNvPr>
          <p:cNvSpPr>
            <a:spLocks/>
          </p:cNvSpPr>
          <p:nvPr/>
        </p:nvSpPr>
        <p:spPr bwMode="auto">
          <a:xfrm>
            <a:off x="10788781" y="5052113"/>
            <a:ext cx="361950" cy="366713"/>
          </a:xfrm>
          <a:custGeom>
            <a:avLst/>
            <a:gdLst>
              <a:gd name="T0" fmla="*/ 228 w 228"/>
              <a:gd name="T1" fmla="*/ 77 h 231"/>
              <a:gd name="T2" fmla="*/ 152 w 228"/>
              <a:gd name="T3" fmla="*/ 77 h 231"/>
              <a:gd name="T4" fmla="*/ 152 w 228"/>
              <a:gd name="T5" fmla="*/ 0 h 231"/>
              <a:gd name="T6" fmla="*/ 74 w 228"/>
              <a:gd name="T7" fmla="*/ 0 h 231"/>
              <a:gd name="T8" fmla="*/ 74 w 228"/>
              <a:gd name="T9" fmla="*/ 77 h 231"/>
              <a:gd name="T10" fmla="*/ 0 w 228"/>
              <a:gd name="T11" fmla="*/ 77 h 231"/>
              <a:gd name="T12" fmla="*/ 0 w 228"/>
              <a:gd name="T13" fmla="*/ 156 h 231"/>
              <a:gd name="T14" fmla="*/ 74 w 228"/>
              <a:gd name="T15" fmla="*/ 156 h 231"/>
              <a:gd name="T16" fmla="*/ 74 w 228"/>
              <a:gd name="T17" fmla="*/ 231 h 231"/>
              <a:gd name="T18" fmla="*/ 152 w 228"/>
              <a:gd name="T19" fmla="*/ 231 h 231"/>
              <a:gd name="T20" fmla="*/ 152 w 228"/>
              <a:gd name="T21" fmla="*/ 156 h 231"/>
              <a:gd name="T22" fmla="*/ 228 w 228"/>
              <a:gd name="T23" fmla="*/ 156 h 231"/>
              <a:gd name="T24" fmla="*/ 228 w 228"/>
              <a:gd name="T25" fmla="*/ 77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8" h="231">
                <a:moveTo>
                  <a:pt x="228" y="77"/>
                </a:moveTo>
                <a:lnTo>
                  <a:pt x="152" y="77"/>
                </a:lnTo>
                <a:lnTo>
                  <a:pt x="152" y="0"/>
                </a:lnTo>
                <a:lnTo>
                  <a:pt x="74" y="0"/>
                </a:lnTo>
                <a:lnTo>
                  <a:pt x="74" y="77"/>
                </a:lnTo>
                <a:lnTo>
                  <a:pt x="0" y="77"/>
                </a:lnTo>
                <a:lnTo>
                  <a:pt x="0" y="156"/>
                </a:lnTo>
                <a:lnTo>
                  <a:pt x="74" y="156"/>
                </a:lnTo>
                <a:lnTo>
                  <a:pt x="74" y="231"/>
                </a:lnTo>
                <a:lnTo>
                  <a:pt x="152" y="231"/>
                </a:lnTo>
                <a:lnTo>
                  <a:pt x="152" y="156"/>
                </a:lnTo>
                <a:lnTo>
                  <a:pt x="228" y="156"/>
                </a:lnTo>
                <a:lnTo>
                  <a:pt x="228" y="7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Freeform 8">
            <a:extLst>
              <a:ext uri="{FF2B5EF4-FFF2-40B4-BE49-F238E27FC236}">
                <a16:creationId xmlns:a16="http://schemas.microsoft.com/office/drawing/2014/main" id="{E4193140-2037-423D-A3E7-DA6EBB7A14AE}"/>
              </a:ext>
            </a:extLst>
          </p:cNvPr>
          <p:cNvSpPr>
            <a:spLocks/>
          </p:cNvSpPr>
          <p:nvPr/>
        </p:nvSpPr>
        <p:spPr bwMode="auto">
          <a:xfrm>
            <a:off x="10325029" y="6019034"/>
            <a:ext cx="503099" cy="413688"/>
          </a:xfrm>
          <a:custGeom>
            <a:avLst/>
            <a:gdLst>
              <a:gd name="T0" fmla="*/ 414 w 419"/>
              <a:gd name="T1" fmla="*/ 25 h 341"/>
              <a:gd name="T2" fmla="*/ 348 w 419"/>
              <a:gd name="T3" fmla="*/ 44 h 341"/>
              <a:gd name="T4" fmla="*/ 304 w 419"/>
              <a:gd name="T5" fmla="*/ 55 h 341"/>
              <a:gd name="T6" fmla="*/ 293 w 419"/>
              <a:gd name="T7" fmla="*/ 99 h 341"/>
              <a:gd name="T8" fmla="*/ 274 w 419"/>
              <a:gd name="T9" fmla="*/ 165 h 341"/>
              <a:gd name="T10" fmla="*/ 209 w 419"/>
              <a:gd name="T11" fmla="*/ 184 h 341"/>
              <a:gd name="T12" fmla="*/ 165 w 419"/>
              <a:gd name="T13" fmla="*/ 195 h 341"/>
              <a:gd name="T14" fmla="*/ 154 w 419"/>
              <a:gd name="T15" fmla="*/ 239 h 341"/>
              <a:gd name="T16" fmla="*/ 134 w 419"/>
              <a:gd name="T17" fmla="*/ 305 h 341"/>
              <a:gd name="T18" fmla="*/ 69 w 419"/>
              <a:gd name="T19" fmla="*/ 324 h 341"/>
              <a:gd name="T20" fmla="*/ 25 w 419"/>
              <a:gd name="T21" fmla="*/ 335 h 341"/>
              <a:gd name="T22" fmla="*/ 5 w 419"/>
              <a:gd name="T23" fmla="*/ 335 h 341"/>
              <a:gd name="T24" fmla="*/ 5 w 419"/>
              <a:gd name="T25" fmla="*/ 315 h 341"/>
              <a:gd name="T26" fmla="*/ 71 w 419"/>
              <a:gd name="T27" fmla="*/ 296 h 341"/>
              <a:gd name="T28" fmla="*/ 115 w 419"/>
              <a:gd name="T29" fmla="*/ 285 h 341"/>
              <a:gd name="T30" fmla="*/ 126 w 419"/>
              <a:gd name="T31" fmla="*/ 241 h 341"/>
              <a:gd name="T32" fmla="*/ 145 w 419"/>
              <a:gd name="T33" fmla="*/ 175 h 341"/>
              <a:gd name="T34" fmla="*/ 210 w 419"/>
              <a:gd name="T35" fmla="*/ 156 h 341"/>
              <a:gd name="T36" fmla="*/ 254 w 419"/>
              <a:gd name="T37" fmla="*/ 145 h 341"/>
              <a:gd name="T38" fmla="*/ 265 w 419"/>
              <a:gd name="T39" fmla="*/ 101 h 341"/>
              <a:gd name="T40" fmla="*/ 285 w 419"/>
              <a:gd name="T41" fmla="*/ 36 h 341"/>
              <a:gd name="T42" fmla="*/ 350 w 419"/>
              <a:gd name="T43" fmla="*/ 16 h 341"/>
              <a:gd name="T44" fmla="*/ 394 w 419"/>
              <a:gd name="T45" fmla="*/ 5 h 341"/>
              <a:gd name="T46" fmla="*/ 414 w 419"/>
              <a:gd name="T47" fmla="*/ 5 h 341"/>
              <a:gd name="T48" fmla="*/ 414 w 419"/>
              <a:gd name="T49" fmla="*/ 25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19" h="341">
                <a:moveTo>
                  <a:pt x="414" y="25"/>
                </a:moveTo>
                <a:cubicBezTo>
                  <a:pt x="392" y="47"/>
                  <a:pt x="368" y="46"/>
                  <a:pt x="348" y="44"/>
                </a:cubicBezTo>
                <a:cubicBezTo>
                  <a:pt x="331" y="43"/>
                  <a:pt x="317" y="42"/>
                  <a:pt x="304" y="55"/>
                </a:cubicBezTo>
                <a:cubicBezTo>
                  <a:pt x="291" y="68"/>
                  <a:pt x="292" y="82"/>
                  <a:pt x="293" y="99"/>
                </a:cubicBezTo>
                <a:cubicBezTo>
                  <a:pt x="295" y="119"/>
                  <a:pt x="296" y="143"/>
                  <a:pt x="274" y="165"/>
                </a:cubicBezTo>
                <a:cubicBezTo>
                  <a:pt x="252" y="187"/>
                  <a:pt x="228" y="185"/>
                  <a:pt x="209" y="184"/>
                </a:cubicBezTo>
                <a:cubicBezTo>
                  <a:pt x="191" y="183"/>
                  <a:pt x="178" y="182"/>
                  <a:pt x="165" y="195"/>
                </a:cubicBezTo>
                <a:cubicBezTo>
                  <a:pt x="152" y="208"/>
                  <a:pt x="152" y="222"/>
                  <a:pt x="154" y="239"/>
                </a:cubicBezTo>
                <a:cubicBezTo>
                  <a:pt x="155" y="259"/>
                  <a:pt x="156" y="283"/>
                  <a:pt x="134" y="305"/>
                </a:cubicBezTo>
                <a:cubicBezTo>
                  <a:pt x="112" y="327"/>
                  <a:pt x="88" y="325"/>
                  <a:pt x="69" y="324"/>
                </a:cubicBezTo>
                <a:cubicBezTo>
                  <a:pt x="52" y="323"/>
                  <a:pt x="38" y="322"/>
                  <a:pt x="25" y="335"/>
                </a:cubicBezTo>
                <a:cubicBezTo>
                  <a:pt x="19" y="341"/>
                  <a:pt x="10" y="341"/>
                  <a:pt x="5" y="335"/>
                </a:cubicBezTo>
                <a:cubicBezTo>
                  <a:pt x="0" y="330"/>
                  <a:pt x="0" y="321"/>
                  <a:pt x="5" y="315"/>
                </a:cubicBezTo>
                <a:cubicBezTo>
                  <a:pt x="27" y="293"/>
                  <a:pt x="51" y="295"/>
                  <a:pt x="71" y="296"/>
                </a:cubicBezTo>
                <a:cubicBezTo>
                  <a:pt x="88" y="297"/>
                  <a:pt x="102" y="298"/>
                  <a:pt x="115" y="285"/>
                </a:cubicBezTo>
                <a:cubicBezTo>
                  <a:pt x="128" y="272"/>
                  <a:pt x="127" y="258"/>
                  <a:pt x="126" y="241"/>
                </a:cubicBezTo>
                <a:cubicBezTo>
                  <a:pt x="124" y="222"/>
                  <a:pt x="123" y="197"/>
                  <a:pt x="145" y="175"/>
                </a:cubicBezTo>
                <a:cubicBezTo>
                  <a:pt x="167" y="154"/>
                  <a:pt x="191" y="155"/>
                  <a:pt x="210" y="156"/>
                </a:cubicBezTo>
                <a:cubicBezTo>
                  <a:pt x="228" y="157"/>
                  <a:pt x="241" y="158"/>
                  <a:pt x="254" y="145"/>
                </a:cubicBezTo>
                <a:cubicBezTo>
                  <a:pt x="267" y="132"/>
                  <a:pt x="266" y="119"/>
                  <a:pt x="265" y="101"/>
                </a:cubicBezTo>
                <a:cubicBezTo>
                  <a:pt x="264" y="82"/>
                  <a:pt x="263" y="58"/>
                  <a:pt x="285" y="36"/>
                </a:cubicBezTo>
                <a:cubicBezTo>
                  <a:pt x="307" y="14"/>
                  <a:pt x="331" y="15"/>
                  <a:pt x="350" y="16"/>
                </a:cubicBezTo>
                <a:cubicBezTo>
                  <a:pt x="367" y="18"/>
                  <a:pt x="381" y="18"/>
                  <a:pt x="394" y="5"/>
                </a:cubicBezTo>
                <a:cubicBezTo>
                  <a:pt x="400" y="0"/>
                  <a:pt x="408" y="0"/>
                  <a:pt x="414" y="5"/>
                </a:cubicBezTo>
                <a:cubicBezTo>
                  <a:pt x="419" y="11"/>
                  <a:pt x="419" y="20"/>
                  <a:pt x="414" y="2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D73DFCA-E299-BE70-9090-1A152D17BBBD}"/>
              </a:ext>
            </a:extLst>
          </p:cNvPr>
          <p:cNvSpPr/>
          <p:nvPr/>
        </p:nvSpPr>
        <p:spPr bwMode="auto">
          <a:xfrm>
            <a:off x="314389" y="253250"/>
            <a:ext cx="2408238" cy="367714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88900" sx="102000" sy="102000" algn="c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D97FEF-7DF9-C4E1-406A-4511AEA9EB8B}"/>
              </a:ext>
            </a:extLst>
          </p:cNvPr>
          <p:cNvSpPr txBox="1"/>
          <p:nvPr/>
        </p:nvSpPr>
        <p:spPr>
          <a:xfrm>
            <a:off x="741450" y="313283"/>
            <a:ext cx="190497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>
                <a:latin typeface="+mj-lt"/>
              </a:rPr>
              <a:t>Pitch Deck </a:t>
            </a:r>
            <a:r>
              <a:rPr lang="en-US" sz="1000" dirty="0"/>
              <a:t>Presentation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AF38F6F-BA9B-4E35-3F54-EF02E11D9A55}"/>
              </a:ext>
            </a:extLst>
          </p:cNvPr>
          <p:cNvSpPr/>
          <p:nvPr/>
        </p:nvSpPr>
        <p:spPr bwMode="auto">
          <a:xfrm>
            <a:off x="348358" y="285794"/>
            <a:ext cx="301200" cy="301200"/>
          </a:xfrm>
          <a:prstGeom prst="ellipse">
            <a:avLst/>
          </a:prstGeom>
          <a:gradFill flip="none" rotWithShape="1">
            <a:gsLst>
              <a:gs pos="0">
                <a:srgbClr val="FFD526"/>
              </a:gs>
              <a:gs pos="100000">
                <a:srgbClr val="FFC000"/>
              </a:gs>
            </a:gsLst>
            <a:lin ang="27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E54F61-8001-55AA-CF7D-95B0D163A8D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462807" y="1946533"/>
            <a:ext cx="45719" cy="2500699"/>
          </a:xfrm>
          <a:prstGeom prst="rect">
            <a:avLst/>
          </a:prstGeom>
          <a:solidFill>
            <a:srgbClr val="1A3149"/>
          </a:solidFill>
          <a:ln>
            <a:noFill/>
          </a:ln>
        </p:spPr>
        <p:txBody>
          <a:bodyPr vert="horz" wrap="square" lIns="45720" tIns="22860" rIns="45720" bIns="22860" numCol="1" anchor="t" anchorCtr="0" compatLnSpc="1"/>
          <a:lstStyle/>
          <a:p>
            <a:endParaRPr lang="th-TH" sz="1400">
              <a:latin typeface="Raleway" panose="020B0503030101060003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4AE529-6E65-FA76-A757-D3949DC11476}"/>
              </a:ext>
            </a:extLst>
          </p:cNvPr>
          <p:cNvSpPr txBox="1"/>
          <p:nvPr/>
        </p:nvSpPr>
        <p:spPr>
          <a:xfrm>
            <a:off x="4483606" y="629416"/>
            <a:ext cx="32223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i="1" dirty="0">
                <a:solidFill>
                  <a:srgbClr val="1A3149"/>
                </a:solidFill>
                <a:latin typeface="Montserrat" panose="00000500000000000000" pitchFamily="50" charset="0"/>
              </a:rPr>
              <a:t>Mile</a:t>
            </a:r>
            <a:r>
              <a:rPr lang="en-US" sz="4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</a:rPr>
              <a:t>stone</a:t>
            </a:r>
            <a:r>
              <a:rPr lang="id-ID" sz="4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</a:rPr>
              <a:t>.</a:t>
            </a:r>
            <a:endParaRPr lang="en-ID" sz="4400" b="1" i="1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50" charset="0"/>
            </a:endParaRPr>
          </a:p>
        </p:txBody>
      </p:sp>
      <p:grpSp>
        <p:nvGrpSpPr>
          <p:cNvPr id="13" name="กลุ่ม 171">
            <a:extLst>
              <a:ext uri="{FF2B5EF4-FFF2-40B4-BE49-F238E27FC236}">
                <a16:creationId xmlns:a16="http://schemas.microsoft.com/office/drawing/2014/main" id="{565C6956-1119-51E3-AFF4-F6B578D68C4F}"/>
              </a:ext>
            </a:extLst>
          </p:cNvPr>
          <p:cNvGrpSpPr/>
          <p:nvPr/>
        </p:nvGrpSpPr>
        <p:grpSpPr>
          <a:xfrm>
            <a:off x="2628108" y="1876468"/>
            <a:ext cx="365919" cy="1743484"/>
            <a:chOff x="5186363" y="5479830"/>
            <a:chExt cx="731838" cy="3486968"/>
          </a:xfrm>
          <a:solidFill>
            <a:schemeClr val="tx1"/>
          </a:solidFill>
        </p:grpSpPr>
        <p:sp>
          <p:nvSpPr>
            <p:cNvPr id="14" name="Rectangle 6">
              <a:extLst>
                <a:ext uri="{FF2B5EF4-FFF2-40B4-BE49-F238E27FC236}">
                  <a16:creationId xmlns:a16="http://schemas.microsoft.com/office/drawing/2014/main" id="{8901FDF7-FB3B-0C87-F8AE-C9066A8D9B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7677" y="5479830"/>
              <a:ext cx="91438" cy="264083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th-TH" sz="140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49D1F582-87B5-586C-9087-D4C47AB074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6363" y="8004772"/>
              <a:ext cx="731838" cy="962026"/>
            </a:xfrm>
            <a:custGeom>
              <a:avLst/>
              <a:gdLst>
                <a:gd name="T0" fmla="*/ 16 w 32"/>
                <a:gd name="T1" fmla="*/ 0 h 42"/>
                <a:gd name="T2" fmla="*/ 0 w 32"/>
                <a:gd name="T3" fmla="*/ 16 h 42"/>
                <a:gd name="T4" fmla="*/ 16 w 32"/>
                <a:gd name="T5" fmla="*/ 42 h 42"/>
                <a:gd name="T6" fmla="*/ 32 w 32"/>
                <a:gd name="T7" fmla="*/ 16 h 42"/>
                <a:gd name="T8" fmla="*/ 16 w 32"/>
                <a:gd name="T9" fmla="*/ 0 h 42"/>
                <a:gd name="T10" fmla="*/ 16 w 32"/>
                <a:gd name="T11" fmla="*/ 21 h 42"/>
                <a:gd name="T12" fmla="*/ 10 w 32"/>
                <a:gd name="T13" fmla="*/ 15 h 42"/>
                <a:gd name="T14" fmla="*/ 16 w 32"/>
                <a:gd name="T15" fmla="*/ 8 h 42"/>
                <a:gd name="T16" fmla="*/ 23 w 32"/>
                <a:gd name="T17" fmla="*/ 15 h 42"/>
                <a:gd name="T18" fmla="*/ 16 w 32"/>
                <a:gd name="T1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42">
                  <a:moveTo>
                    <a:pt x="16" y="0"/>
                  </a:moveTo>
                  <a:cubicBezTo>
                    <a:pt x="8" y="0"/>
                    <a:pt x="0" y="7"/>
                    <a:pt x="0" y="16"/>
                  </a:cubicBezTo>
                  <a:cubicBezTo>
                    <a:pt x="0" y="25"/>
                    <a:pt x="16" y="42"/>
                    <a:pt x="16" y="42"/>
                  </a:cubicBezTo>
                  <a:cubicBezTo>
                    <a:pt x="16" y="42"/>
                    <a:pt x="32" y="25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lose/>
                  <a:moveTo>
                    <a:pt x="16" y="21"/>
                  </a:moveTo>
                  <a:cubicBezTo>
                    <a:pt x="13" y="21"/>
                    <a:pt x="10" y="18"/>
                    <a:pt x="10" y="15"/>
                  </a:cubicBezTo>
                  <a:cubicBezTo>
                    <a:pt x="10" y="11"/>
                    <a:pt x="13" y="8"/>
                    <a:pt x="16" y="8"/>
                  </a:cubicBezTo>
                  <a:cubicBezTo>
                    <a:pt x="20" y="8"/>
                    <a:pt x="23" y="11"/>
                    <a:pt x="23" y="15"/>
                  </a:cubicBezTo>
                  <a:cubicBezTo>
                    <a:pt x="23" y="18"/>
                    <a:pt x="20" y="21"/>
                    <a:pt x="16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th-TH" sz="140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21" name="กลุ่ม 176">
            <a:extLst>
              <a:ext uri="{FF2B5EF4-FFF2-40B4-BE49-F238E27FC236}">
                <a16:creationId xmlns:a16="http://schemas.microsoft.com/office/drawing/2014/main" id="{A4F0C36D-F019-E0A3-5B59-C6E385039FD5}"/>
              </a:ext>
            </a:extLst>
          </p:cNvPr>
          <p:cNvGrpSpPr/>
          <p:nvPr/>
        </p:nvGrpSpPr>
        <p:grpSpPr>
          <a:xfrm>
            <a:off x="4972854" y="1934777"/>
            <a:ext cx="365919" cy="2953984"/>
            <a:chOff x="9604397" y="4376738"/>
            <a:chExt cx="731838" cy="5907968"/>
          </a:xfrm>
          <a:solidFill>
            <a:srgbClr val="1A3149"/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02698B1-7D77-A850-E234-8B0213EAC0E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944739" y="4376738"/>
              <a:ext cx="91438" cy="500139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th-TH" sz="140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390CAC9B-A974-2958-45DF-E41EB02266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97" y="9322680"/>
              <a:ext cx="731838" cy="962026"/>
            </a:xfrm>
            <a:custGeom>
              <a:avLst/>
              <a:gdLst>
                <a:gd name="T0" fmla="*/ 16 w 32"/>
                <a:gd name="T1" fmla="*/ 0 h 42"/>
                <a:gd name="T2" fmla="*/ 0 w 32"/>
                <a:gd name="T3" fmla="*/ 16 h 42"/>
                <a:gd name="T4" fmla="*/ 16 w 32"/>
                <a:gd name="T5" fmla="*/ 42 h 42"/>
                <a:gd name="T6" fmla="*/ 32 w 32"/>
                <a:gd name="T7" fmla="*/ 16 h 42"/>
                <a:gd name="T8" fmla="*/ 16 w 32"/>
                <a:gd name="T9" fmla="*/ 0 h 42"/>
                <a:gd name="T10" fmla="*/ 16 w 32"/>
                <a:gd name="T11" fmla="*/ 21 h 42"/>
                <a:gd name="T12" fmla="*/ 10 w 32"/>
                <a:gd name="T13" fmla="*/ 15 h 42"/>
                <a:gd name="T14" fmla="*/ 16 w 32"/>
                <a:gd name="T15" fmla="*/ 8 h 42"/>
                <a:gd name="T16" fmla="*/ 23 w 32"/>
                <a:gd name="T17" fmla="*/ 15 h 42"/>
                <a:gd name="T18" fmla="*/ 16 w 32"/>
                <a:gd name="T1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42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16" y="42"/>
                    <a:pt x="16" y="42"/>
                  </a:cubicBezTo>
                  <a:cubicBezTo>
                    <a:pt x="16" y="42"/>
                    <a:pt x="32" y="25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lose/>
                  <a:moveTo>
                    <a:pt x="16" y="21"/>
                  </a:moveTo>
                  <a:cubicBezTo>
                    <a:pt x="13" y="21"/>
                    <a:pt x="10" y="18"/>
                    <a:pt x="10" y="15"/>
                  </a:cubicBezTo>
                  <a:cubicBezTo>
                    <a:pt x="10" y="11"/>
                    <a:pt x="13" y="8"/>
                    <a:pt x="16" y="8"/>
                  </a:cubicBezTo>
                  <a:cubicBezTo>
                    <a:pt x="20" y="8"/>
                    <a:pt x="23" y="11"/>
                    <a:pt x="23" y="15"/>
                  </a:cubicBezTo>
                  <a:cubicBezTo>
                    <a:pt x="23" y="18"/>
                    <a:pt x="20" y="21"/>
                    <a:pt x="16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th-TH" sz="140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29" name="กลุ่ม 25">
            <a:extLst>
              <a:ext uri="{FF2B5EF4-FFF2-40B4-BE49-F238E27FC236}">
                <a16:creationId xmlns:a16="http://schemas.microsoft.com/office/drawing/2014/main" id="{9F6E33FC-D51A-E4B1-0EC3-A4F93D02FDCD}"/>
              </a:ext>
            </a:extLst>
          </p:cNvPr>
          <p:cNvGrpSpPr/>
          <p:nvPr/>
        </p:nvGrpSpPr>
        <p:grpSpPr>
          <a:xfrm>
            <a:off x="3703956" y="1843495"/>
            <a:ext cx="2642394" cy="881063"/>
            <a:chOff x="7405688" y="4194175"/>
            <a:chExt cx="5284788" cy="1762125"/>
          </a:xfrm>
          <a:solidFill>
            <a:srgbClr val="1A3149"/>
          </a:solidFill>
        </p:grpSpPr>
        <p:sp>
          <p:nvSpPr>
            <p:cNvPr id="30" name="Freeform 15">
              <a:extLst>
                <a:ext uri="{FF2B5EF4-FFF2-40B4-BE49-F238E27FC236}">
                  <a16:creationId xmlns:a16="http://schemas.microsoft.com/office/drawing/2014/main" id="{3E99B885-A26B-A093-7B86-C0EDB04BC735}"/>
                </a:ext>
              </a:extLst>
            </p:cNvPr>
            <p:cNvSpPr/>
            <p:nvPr/>
          </p:nvSpPr>
          <p:spPr bwMode="auto">
            <a:xfrm>
              <a:off x="7405688" y="4194175"/>
              <a:ext cx="5284788" cy="1762125"/>
            </a:xfrm>
            <a:custGeom>
              <a:avLst/>
              <a:gdLst>
                <a:gd name="T0" fmla="*/ 2810 w 3329"/>
                <a:gd name="T1" fmla="*/ 1110 h 1110"/>
                <a:gd name="T2" fmla="*/ 0 w 3329"/>
                <a:gd name="T3" fmla="*/ 1110 h 1110"/>
                <a:gd name="T4" fmla="*/ 0 w 3329"/>
                <a:gd name="T5" fmla="*/ 0 h 1110"/>
                <a:gd name="T6" fmla="*/ 2810 w 3329"/>
                <a:gd name="T7" fmla="*/ 0 h 1110"/>
                <a:gd name="T8" fmla="*/ 3329 w 3329"/>
                <a:gd name="T9" fmla="*/ 548 h 1110"/>
                <a:gd name="T10" fmla="*/ 2810 w 3329"/>
                <a:gd name="T11" fmla="*/ 1110 h 1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29" h="1110">
                  <a:moveTo>
                    <a:pt x="2810" y="1110"/>
                  </a:moveTo>
                  <a:lnTo>
                    <a:pt x="0" y="1110"/>
                  </a:lnTo>
                  <a:lnTo>
                    <a:pt x="0" y="0"/>
                  </a:lnTo>
                  <a:lnTo>
                    <a:pt x="2810" y="0"/>
                  </a:lnTo>
                  <a:lnTo>
                    <a:pt x="3329" y="548"/>
                  </a:lnTo>
                  <a:lnTo>
                    <a:pt x="2810" y="11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th-TH" sz="140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453330A-2AB2-515F-B961-C2AE0089E5FA}"/>
                </a:ext>
              </a:extLst>
            </p:cNvPr>
            <p:cNvSpPr txBox="1"/>
            <p:nvPr/>
          </p:nvSpPr>
          <p:spPr>
            <a:xfrm>
              <a:off x="9533350" y="4798237"/>
              <a:ext cx="2741866" cy="553998"/>
            </a:xfrm>
            <a:prstGeom prst="rect">
              <a:avLst/>
            </a:prstGeom>
            <a:grpFill/>
          </p:spPr>
          <p:txBody>
            <a:bodyPr wrap="square" rtlCol="0" anchor="ctr" anchorCtr="0">
              <a:spAutoFit/>
            </a:bodyPr>
            <a:lstStyle/>
            <a:p>
              <a:r>
                <a:rPr lang="en-US" sz="1200" b="1" dirty="0">
                  <a:solidFill>
                    <a:srgbClr val="FFD526"/>
                  </a:solidFill>
                  <a:latin typeface="Raleway" panose="020B0503030101060003" charset="0"/>
                  <a:ea typeface="Lato" panose="020F0502020204030203" pitchFamily="34" charset="0"/>
                  <a:cs typeface="Lato" panose="020F0502020204030203" pitchFamily="34" charset="0"/>
                </a:rPr>
                <a:t>2019</a:t>
              </a:r>
              <a:endParaRPr lang="en-US" sz="1050" b="1" dirty="0">
                <a:solidFill>
                  <a:srgbClr val="FFD526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32" name="กลุ่ม 27">
            <a:extLst>
              <a:ext uri="{FF2B5EF4-FFF2-40B4-BE49-F238E27FC236}">
                <a16:creationId xmlns:a16="http://schemas.microsoft.com/office/drawing/2014/main" id="{93DE3755-CB9C-9270-DD93-19DC9C55CFE8}"/>
              </a:ext>
            </a:extLst>
          </p:cNvPr>
          <p:cNvGrpSpPr/>
          <p:nvPr/>
        </p:nvGrpSpPr>
        <p:grpSpPr>
          <a:xfrm>
            <a:off x="8178801" y="1843495"/>
            <a:ext cx="2641600" cy="881063"/>
            <a:chOff x="16327438" y="4194175"/>
            <a:chExt cx="5283200" cy="1762125"/>
          </a:xfrm>
          <a:solidFill>
            <a:srgbClr val="1A3149"/>
          </a:solidFill>
        </p:grpSpPr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04A07FF9-EEA7-FA8B-60BE-AAA1439F6ACD}"/>
                </a:ext>
              </a:extLst>
            </p:cNvPr>
            <p:cNvSpPr/>
            <p:nvPr/>
          </p:nvSpPr>
          <p:spPr bwMode="auto">
            <a:xfrm>
              <a:off x="16327438" y="4194175"/>
              <a:ext cx="5283200" cy="1762125"/>
            </a:xfrm>
            <a:custGeom>
              <a:avLst/>
              <a:gdLst>
                <a:gd name="T0" fmla="*/ 2809 w 3328"/>
                <a:gd name="T1" fmla="*/ 1110 h 1110"/>
                <a:gd name="T2" fmla="*/ 0 w 3328"/>
                <a:gd name="T3" fmla="*/ 1110 h 1110"/>
                <a:gd name="T4" fmla="*/ 0 w 3328"/>
                <a:gd name="T5" fmla="*/ 620 h 1110"/>
                <a:gd name="T6" fmla="*/ 0 w 3328"/>
                <a:gd name="T7" fmla="*/ 0 h 1110"/>
                <a:gd name="T8" fmla="*/ 2809 w 3328"/>
                <a:gd name="T9" fmla="*/ 0 h 1110"/>
                <a:gd name="T10" fmla="*/ 3328 w 3328"/>
                <a:gd name="T11" fmla="*/ 548 h 1110"/>
                <a:gd name="T12" fmla="*/ 2809 w 3328"/>
                <a:gd name="T13" fmla="*/ 1110 h 1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8" h="1110">
                  <a:moveTo>
                    <a:pt x="2809" y="1110"/>
                  </a:moveTo>
                  <a:lnTo>
                    <a:pt x="0" y="1110"/>
                  </a:lnTo>
                  <a:lnTo>
                    <a:pt x="0" y="620"/>
                  </a:lnTo>
                  <a:lnTo>
                    <a:pt x="0" y="0"/>
                  </a:lnTo>
                  <a:lnTo>
                    <a:pt x="2809" y="0"/>
                  </a:lnTo>
                  <a:lnTo>
                    <a:pt x="3328" y="548"/>
                  </a:lnTo>
                  <a:lnTo>
                    <a:pt x="2809" y="11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th-TH" sz="140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9998A3C-D8C9-AAB5-2825-E324EA5A111C}"/>
                </a:ext>
              </a:extLst>
            </p:cNvPr>
            <p:cNvSpPr txBox="1"/>
            <p:nvPr/>
          </p:nvSpPr>
          <p:spPr>
            <a:xfrm>
              <a:off x="18411572" y="4798237"/>
              <a:ext cx="2741866" cy="553998"/>
            </a:xfrm>
            <a:prstGeom prst="rect">
              <a:avLst/>
            </a:prstGeom>
            <a:grpFill/>
          </p:spPr>
          <p:txBody>
            <a:bodyPr wrap="square" rtlCol="0" anchor="ctr" anchorCtr="0">
              <a:spAutoFit/>
            </a:bodyPr>
            <a:lstStyle/>
            <a:p>
              <a:r>
                <a:rPr lang="en-US" sz="1200" b="1" dirty="0">
                  <a:solidFill>
                    <a:srgbClr val="FFD526"/>
                  </a:solidFill>
                  <a:latin typeface="Raleway" panose="020B0503030101060003" charset="0"/>
                  <a:ea typeface="Lato" panose="020F0502020204030203" pitchFamily="34" charset="0"/>
                  <a:cs typeface="Lato" panose="020F0502020204030203" pitchFamily="34" charset="0"/>
                </a:rPr>
                <a:t>2025</a:t>
              </a:r>
              <a:endParaRPr lang="en-US" sz="1050" b="1" dirty="0">
                <a:solidFill>
                  <a:srgbClr val="FFD526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35" name="กลุ่ม 23">
            <a:extLst>
              <a:ext uri="{FF2B5EF4-FFF2-40B4-BE49-F238E27FC236}">
                <a16:creationId xmlns:a16="http://schemas.microsoft.com/office/drawing/2014/main" id="{6F6F78B2-D3FA-A07D-50B4-27B17884CB8C}"/>
              </a:ext>
            </a:extLst>
          </p:cNvPr>
          <p:cNvGrpSpPr/>
          <p:nvPr/>
        </p:nvGrpSpPr>
        <p:grpSpPr>
          <a:xfrm>
            <a:off x="1476376" y="1843495"/>
            <a:ext cx="2630488" cy="881063"/>
            <a:chOff x="2922588" y="4194175"/>
            <a:chExt cx="5260975" cy="1762125"/>
          </a:xfrm>
          <a:solidFill>
            <a:schemeClr val="tx1"/>
          </a:solidFill>
        </p:grpSpPr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id="{F498809A-DC93-87A6-98E2-D3C9872FF903}"/>
                </a:ext>
              </a:extLst>
            </p:cNvPr>
            <p:cNvSpPr/>
            <p:nvPr/>
          </p:nvSpPr>
          <p:spPr bwMode="auto">
            <a:xfrm>
              <a:off x="2922588" y="4194175"/>
              <a:ext cx="5260975" cy="1762125"/>
            </a:xfrm>
            <a:custGeom>
              <a:avLst/>
              <a:gdLst>
                <a:gd name="T0" fmla="*/ 2810 w 3314"/>
                <a:gd name="T1" fmla="*/ 1110 h 1110"/>
                <a:gd name="T2" fmla="*/ 0 w 3314"/>
                <a:gd name="T3" fmla="*/ 1110 h 1110"/>
                <a:gd name="T4" fmla="*/ 317 w 3314"/>
                <a:gd name="T5" fmla="*/ 548 h 1110"/>
                <a:gd name="T6" fmla="*/ 0 w 3314"/>
                <a:gd name="T7" fmla="*/ 0 h 1110"/>
                <a:gd name="T8" fmla="*/ 2810 w 3314"/>
                <a:gd name="T9" fmla="*/ 0 h 1110"/>
                <a:gd name="T10" fmla="*/ 3314 w 3314"/>
                <a:gd name="T11" fmla="*/ 548 h 1110"/>
                <a:gd name="T12" fmla="*/ 2810 w 3314"/>
                <a:gd name="T13" fmla="*/ 1110 h 1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14" h="1110">
                  <a:moveTo>
                    <a:pt x="2810" y="1110"/>
                  </a:moveTo>
                  <a:lnTo>
                    <a:pt x="0" y="1110"/>
                  </a:lnTo>
                  <a:lnTo>
                    <a:pt x="317" y="548"/>
                  </a:lnTo>
                  <a:lnTo>
                    <a:pt x="0" y="0"/>
                  </a:lnTo>
                  <a:lnTo>
                    <a:pt x="2810" y="0"/>
                  </a:lnTo>
                  <a:lnTo>
                    <a:pt x="3314" y="548"/>
                  </a:lnTo>
                  <a:lnTo>
                    <a:pt x="2810" y="11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th-TH" sz="140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D9EC7EB-176E-B243-FC4D-1E04908686D8}"/>
                </a:ext>
              </a:extLst>
            </p:cNvPr>
            <p:cNvSpPr txBox="1"/>
            <p:nvPr/>
          </p:nvSpPr>
          <p:spPr>
            <a:xfrm>
              <a:off x="4954684" y="4798237"/>
              <a:ext cx="2741865" cy="553998"/>
            </a:xfrm>
            <a:prstGeom prst="rect">
              <a:avLst/>
            </a:prstGeom>
            <a:grpFill/>
          </p:spPr>
          <p:txBody>
            <a:bodyPr wrap="square" rtlCol="0" anchor="ctr" anchorCtr="0">
              <a:spAutoFit/>
            </a:bodyPr>
            <a:lstStyle/>
            <a:p>
              <a:r>
                <a:rPr lang="en-US" sz="1200" b="1" dirty="0">
                  <a:solidFill>
                    <a:srgbClr val="1A3149"/>
                  </a:solidFill>
                  <a:latin typeface="Raleway" panose="020B0503030101060003" charset="0"/>
                  <a:ea typeface="Lato" panose="020F0502020204030203" pitchFamily="34" charset="0"/>
                  <a:cs typeface="Lato" panose="020F0502020204030203" pitchFamily="34" charset="0"/>
                </a:rPr>
                <a:t>2017</a:t>
              </a:r>
              <a:endParaRPr lang="en-US" sz="1050" b="1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8" name="Freeform 46">
              <a:extLst>
                <a:ext uri="{FF2B5EF4-FFF2-40B4-BE49-F238E27FC236}">
                  <a16:creationId xmlns:a16="http://schemas.microsoft.com/office/drawing/2014/main" id="{3F64A848-FA46-1ECB-AF3C-687B0A6743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7527" y="4650427"/>
              <a:ext cx="890401" cy="849619"/>
            </a:xfrm>
            <a:custGeom>
              <a:avLst/>
              <a:gdLst>
                <a:gd name="T0" fmla="*/ 363 w 461"/>
                <a:gd name="T1" fmla="*/ 336 h 443"/>
                <a:gd name="T2" fmla="*/ 363 w 461"/>
                <a:gd name="T3" fmla="*/ 336 h 443"/>
                <a:gd name="T4" fmla="*/ 284 w 461"/>
                <a:gd name="T5" fmla="*/ 248 h 443"/>
                <a:gd name="T6" fmla="*/ 310 w 461"/>
                <a:gd name="T7" fmla="*/ 195 h 443"/>
                <a:gd name="T8" fmla="*/ 328 w 461"/>
                <a:gd name="T9" fmla="*/ 151 h 443"/>
                <a:gd name="T10" fmla="*/ 319 w 461"/>
                <a:gd name="T11" fmla="*/ 132 h 443"/>
                <a:gd name="T12" fmla="*/ 328 w 461"/>
                <a:gd name="T13" fmla="*/ 88 h 443"/>
                <a:gd name="T14" fmla="*/ 230 w 461"/>
                <a:gd name="T15" fmla="*/ 0 h 443"/>
                <a:gd name="T16" fmla="*/ 132 w 461"/>
                <a:gd name="T17" fmla="*/ 88 h 443"/>
                <a:gd name="T18" fmla="*/ 141 w 461"/>
                <a:gd name="T19" fmla="*/ 132 h 443"/>
                <a:gd name="T20" fmla="*/ 132 w 461"/>
                <a:gd name="T21" fmla="*/ 151 h 443"/>
                <a:gd name="T22" fmla="*/ 150 w 461"/>
                <a:gd name="T23" fmla="*/ 195 h 443"/>
                <a:gd name="T24" fmla="*/ 177 w 461"/>
                <a:gd name="T25" fmla="*/ 248 h 443"/>
                <a:gd name="T26" fmla="*/ 97 w 461"/>
                <a:gd name="T27" fmla="*/ 336 h 443"/>
                <a:gd name="T28" fmla="*/ 0 w 461"/>
                <a:gd name="T29" fmla="*/ 398 h 443"/>
                <a:gd name="T30" fmla="*/ 0 w 461"/>
                <a:gd name="T31" fmla="*/ 442 h 443"/>
                <a:gd name="T32" fmla="*/ 230 w 461"/>
                <a:gd name="T33" fmla="*/ 442 h 443"/>
                <a:gd name="T34" fmla="*/ 460 w 461"/>
                <a:gd name="T35" fmla="*/ 442 h 443"/>
                <a:gd name="T36" fmla="*/ 460 w 461"/>
                <a:gd name="T37" fmla="*/ 398 h 443"/>
                <a:gd name="T38" fmla="*/ 363 w 461"/>
                <a:gd name="T39" fmla="*/ 336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1" h="443">
                  <a:moveTo>
                    <a:pt x="363" y="336"/>
                  </a:moveTo>
                  <a:lnTo>
                    <a:pt x="363" y="336"/>
                  </a:lnTo>
                  <a:cubicBezTo>
                    <a:pt x="301" y="310"/>
                    <a:pt x="284" y="292"/>
                    <a:pt x="284" y="248"/>
                  </a:cubicBezTo>
                  <a:cubicBezTo>
                    <a:pt x="284" y="230"/>
                    <a:pt x="301" y="239"/>
                    <a:pt x="310" y="195"/>
                  </a:cubicBezTo>
                  <a:cubicBezTo>
                    <a:pt x="310" y="176"/>
                    <a:pt x="328" y="195"/>
                    <a:pt x="328" y="151"/>
                  </a:cubicBezTo>
                  <a:cubicBezTo>
                    <a:pt x="328" y="132"/>
                    <a:pt x="319" y="132"/>
                    <a:pt x="319" y="132"/>
                  </a:cubicBezTo>
                  <a:cubicBezTo>
                    <a:pt x="319" y="132"/>
                    <a:pt x="328" y="106"/>
                    <a:pt x="328" y="88"/>
                  </a:cubicBezTo>
                  <a:cubicBezTo>
                    <a:pt x="328" y="61"/>
                    <a:pt x="319" y="0"/>
                    <a:pt x="230" y="0"/>
                  </a:cubicBezTo>
                  <a:cubicBezTo>
                    <a:pt x="141" y="0"/>
                    <a:pt x="132" y="61"/>
                    <a:pt x="132" y="88"/>
                  </a:cubicBezTo>
                  <a:cubicBezTo>
                    <a:pt x="132" y="106"/>
                    <a:pt x="141" y="132"/>
                    <a:pt x="141" y="132"/>
                  </a:cubicBezTo>
                  <a:cubicBezTo>
                    <a:pt x="141" y="132"/>
                    <a:pt x="132" y="132"/>
                    <a:pt x="132" y="151"/>
                  </a:cubicBezTo>
                  <a:cubicBezTo>
                    <a:pt x="132" y="195"/>
                    <a:pt x="150" y="176"/>
                    <a:pt x="150" y="195"/>
                  </a:cubicBezTo>
                  <a:cubicBezTo>
                    <a:pt x="159" y="239"/>
                    <a:pt x="177" y="230"/>
                    <a:pt x="177" y="248"/>
                  </a:cubicBezTo>
                  <a:cubicBezTo>
                    <a:pt x="177" y="292"/>
                    <a:pt x="159" y="310"/>
                    <a:pt x="97" y="336"/>
                  </a:cubicBezTo>
                  <a:cubicBezTo>
                    <a:pt x="35" y="354"/>
                    <a:pt x="0" y="380"/>
                    <a:pt x="0" y="398"/>
                  </a:cubicBezTo>
                  <a:cubicBezTo>
                    <a:pt x="0" y="407"/>
                    <a:pt x="0" y="442"/>
                    <a:pt x="0" y="442"/>
                  </a:cubicBezTo>
                  <a:cubicBezTo>
                    <a:pt x="230" y="442"/>
                    <a:pt x="230" y="442"/>
                    <a:pt x="230" y="442"/>
                  </a:cubicBezTo>
                  <a:cubicBezTo>
                    <a:pt x="460" y="442"/>
                    <a:pt x="460" y="442"/>
                    <a:pt x="460" y="442"/>
                  </a:cubicBezTo>
                  <a:cubicBezTo>
                    <a:pt x="460" y="442"/>
                    <a:pt x="460" y="407"/>
                    <a:pt x="460" y="398"/>
                  </a:cubicBezTo>
                  <a:cubicBezTo>
                    <a:pt x="460" y="380"/>
                    <a:pt x="425" y="354"/>
                    <a:pt x="363" y="33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7145" tIns="8573" rIns="17145" bIns="8573" anchor="ctr"/>
            <a:lstStyle/>
            <a:p>
              <a:pPr>
                <a:defRPr/>
              </a:pPr>
              <a:endParaRPr lang="en-US" sz="1400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39" name="กลุ่ม 26">
            <a:extLst>
              <a:ext uri="{FF2B5EF4-FFF2-40B4-BE49-F238E27FC236}">
                <a16:creationId xmlns:a16="http://schemas.microsoft.com/office/drawing/2014/main" id="{81529C72-08A7-A319-6A26-F29E74C577A6}"/>
              </a:ext>
            </a:extLst>
          </p:cNvPr>
          <p:cNvGrpSpPr/>
          <p:nvPr/>
        </p:nvGrpSpPr>
        <p:grpSpPr>
          <a:xfrm>
            <a:off x="5948363" y="1843495"/>
            <a:ext cx="2630488" cy="881063"/>
            <a:chOff x="11866563" y="4194175"/>
            <a:chExt cx="5260975" cy="1762125"/>
          </a:xfrm>
          <a:solidFill>
            <a:schemeClr val="tx1"/>
          </a:solidFill>
        </p:grpSpPr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id="{09DCFE99-1BE3-DC68-6741-DAA1D9536E93}"/>
                </a:ext>
              </a:extLst>
            </p:cNvPr>
            <p:cNvSpPr/>
            <p:nvPr/>
          </p:nvSpPr>
          <p:spPr bwMode="auto">
            <a:xfrm>
              <a:off x="11866563" y="4194175"/>
              <a:ext cx="5260975" cy="1762125"/>
            </a:xfrm>
            <a:custGeom>
              <a:avLst/>
              <a:gdLst>
                <a:gd name="T0" fmla="*/ 2795 w 3314"/>
                <a:gd name="T1" fmla="*/ 1110 h 1110"/>
                <a:gd name="T2" fmla="*/ 0 w 3314"/>
                <a:gd name="T3" fmla="*/ 1110 h 1110"/>
                <a:gd name="T4" fmla="*/ 0 w 3314"/>
                <a:gd name="T5" fmla="*/ 0 h 1110"/>
                <a:gd name="T6" fmla="*/ 2795 w 3314"/>
                <a:gd name="T7" fmla="*/ 0 h 1110"/>
                <a:gd name="T8" fmla="*/ 3314 w 3314"/>
                <a:gd name="T9" fmla="*/ 548 h 1110"/>
                <a:gd name="T10" fmla="*/ 2795 w 3314"/>
                <a:gd name="T11" fmla="*/ 1110 h 1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14" h="1110">
                  <a:moveTo>
                    <a:pt x="2795" y="1110"/>
                  </a:moveTo>
                  <a:lnTo>
                    <a:pt x="0" y="1110"/>
                  </a:lnTo>
                  <a:lnTo>
                    <a:pt x="0" y="0"/>
                  </a:lnTo>
                  <a:lnTo>
                    <a:pt x="2795" y="0"/>
                  </a:lnTo>
                  <a:lnTo>
                    <a:pt x="3314" y="548"/>
                  </a:lnTo>
                  <a:lnTo>
                    <a:pt x="2795" y="11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th-TH" sz="140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1" name="Freeform 65">
              <a:extLst>
                <a:ext uri="{FF2B5EF4-FFF2-40B4-BE49-F238E27FC236}">
                  <a16:creationId xmlns:a16="http://schemas.microsoft.com/office/drawing/2014/main" id="{AC01568C-D55A-6DBE-0D87-E071677356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32857" y="4650427"/>
              <a:ext cx="808837" cy="802038"/>
            </a:xfrm>
            <a:custGeom>
              <a:avLst/>
              <a:gdLst>
                <a:gd name="T0" fmla="*/ 381 w 417"/>
                <a:gd name="T1" fmla="*/ 203 h 417"/>
                <a:gd name="T2" fmla="*/ 381 w 417"/>
                <a:gd name="T3" fmla="*/ 203 h 417"/>
                <a:gd name="T4" fmla="*/ 416 w 417"/>
                <a:gd name="T5" fmla="*/ 141 h 417"/>
                <a:gd name="T6" fmla="*/ 408 w 417"/>
                <a:gd name="T7" fmla="*/ 106 h 417"/>
                <a:gd name="T8" fmla="*/ 337 w 417"/>
                <a:gd name="T9" fmla="*/ 79 h 417"/>
                <a:gd name="T10" fmla="*/ 319 w 417"/>
                <a:gd name="T11" fmla="*/ 17 h 417"/>
                <a:gd name="T12" fmla="*/ 275 w 417"/>
                <a:gd name="T13" fmla="*/ 0 h 417"/>
                <a:gd name="T14" fmla="*/ 213 w 417"/>
                <a:gd name="T15" fmla="*/ 35 h 417"/>
                <a:gd name="T16" fmla="*/ 151 w 417"/>
                <a:gd name="T17" fmla="*/ 0 h 417"/>
                <a:gd name="T18" fmla="*/ 107 w 417"/>
                <a:gd name="T19" fmla="*/ 17 h 417"/>
                <a:gd name="T20" fmla="*/ 89 w 417"/>
                <a:gd name="T21" fmla="*/ 79 h 417"/>
                <a:gd name="T22" fmla="*/ 18 w 417"/>
                <a:gd name="T23" fmla="*/ 106 h 417"/>
                <a:gd name="T24" fmla="*/ 0 w 417"/>
                <a:gd name="T25" fmla="*/ 141 h 417"/>
                <a:gd name="T26" fmla="*/ 44 w 417"/>
                <a:gd name="T27" fmla="*/ 203 h 417"/>
                <a:gd name="T28" fmla="*/ 0 w 417"/>
                <a:gd name="T29" fmla="*/ 275 h 417"/>
                <a:gd name="T30" fmla="*/ 18 w 417"/>
                <a:gd name="T31" fmla="*/ 310 h 417"/>
                <a:gd name="T32" fmla="*/ 89 w 417"/>
                <a:gd name="T33" fmla="*/ 328 h 417"/>
                <a:gd name="T34" fmla="*/ 107 w 417"/>
                <a:gd name="T35" fmla="*/ 398 h 417"/>
                <a:gd name="T36" fmla="*/ 151 w 417"/>
                <a:gd name="T37" fmla="*/ 416 h 417"/>
                <a:gd name="T38" fmla="*/ 213 w 417"/>
                <a:gd name="T39" fmla="*/ 372 h 417"/>
                <a:gd name="T40" fmla="*/ 275 w 417"/>
                <a:gd name="T41" fmla="*/ 416 h 417"/>
                <a:gd name="T42" fmla="*/ 319 w 417"/>
                <a:gd name="T43" fmla="*/ 398 h 417"/>
                <a:gd name="T44" fmla="*/ 337 w 417"/>
                <a:gd name="T45" fmla="*/ 328 h 417"/>
                <a:gd name="T46" fmla="*/ 408 w 417"/>
                <a:gd name="T47" fmla="*/ 310 h 417"/>
                <a:gd name="T48" fmla="*/ 416 w 417"/>
                <a:gd name="T49" fmla="*/ 265 h 417"/>
                <a:gd name="T50" fmla="*/ 381 w 417"/>
                <a:gd name="T51" fmla="*/ 203 h 417"/>
                <a:gd name="T52" fmla="*/ 213 w 417"/>
                <a:gd name="T53" fmla="*/ 292 h 417"/>
                <a:gd name="T54" fmla="*/ 213 w 417"/>
                <a:gd name="T55" fmla="*/ 292 h 417"/>
                <a:gd name="T56" fmla="*/ 125 w 417"/>
                <a:gd name="T57" fmla="*/ 203 h 417"/>
                <a:gd name="T58" fmla="*/ 213 w 417"/>
                <a:gd name="T59" fmla="*/ 115 h 417"/>
                <a:gd name="T60" fmla="*/ 301 w 417"/>
                <a:gd name="T61" fmla="*/ 203 h 417"/>
                <a:gd name="T62" fmla="*/ 213 w 417"/>
                <a:gd name="T63" fmla="*/ 292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7" h="417">
                  <a:moveTo>
                    <a:pt x="381" y="203"/>
                  </a:moveTo>
                  <a:lnTo>
                    <a:pt x="381" y="203"/>
                  </a:lnTo>
                  <a:cubicBezTo>
                    <a:pt x="381" y="177"/>
                    <a:pt x="399" y="159"/>
                    <a:pt x="416" y="141"/>
                  </a:cubicBezTo>
                  <a:cubicBezTo>
                    <a:pt x="416" y="132"/>
                    <a:pt x="408" y="115"/>
                    <a:pt x="408" y="106"/>
                  </a:cubicBezTo>
                  <a:cubicBezTo>
                    <a:pt x="372" y="115"/>
                    <a:pt x="354" y="97"/>
                    <a:pt x="337" y="79"/>
                  </a:cubicBezTo>
                  <a:cubicBezTo>
                    <a:pt x="319" y="62"/>
                    <a:pt x="310" y="44"/>
                    <a:pt x="319" y="17"/>
                  </a:cubicBezTo>
                  <a:cubicBezTo>
                    <a:pt x="310" y="9"/>
                    <a:pt x="293" y="0"/>
                    <a:pt x="275" y="0"/>
                  </a:cubicBezTo>
                  <a:cubicBezTo>
                    <a:pt x="266" y="17"/>
                    <a:pt x="240" y="35"/>
                    <a:pt x="213" y="35"/>
                  </a:cubicBezTo>
                  <a:cubicBezTo>
                    <a:pt x="187" y="35"/>
                    <a:pt x="160" y="17"/>
                    <a:pt x="151" y="0"/>
                  </a:cubicBezTo>
                  <a:cubicBezTo>
                    <a:pt x="133" y="0"/>
                    <a:pt x="116" y="9"/>
                    <a:pt x="107" y="17"/>
                  </a:cubicBezTo>
                  <a:cubicBezTo>
                    <a:pt x="116" y="44"/>
                    <a:pt x="107" y="62"/>
                    <a:pt x="89" y="79"/>
                  </a:cubicBezTo>
                  <a:cubicBezTo>
                    <a:pt x="72" y="97"/>
                    <a:pt x="44" y="115"/>
                    <a:pt x="18" y="106"/>
                  </a:cubicBezTo>
                  <a:cubicBezTo>
                    <a:pt x="18" y="115"/>
                    <a:pt x="9" y="132"/>
                    <a:pt x="0" y="141"/>
                  </a:cubicBezTo>
                  <a:cubicBezTo>
                    <a:pt x="27" y="159"/>
                    <a:pt x="44" y="177"/>
                    <a:pt x="44" y="203"/>
                  </a:cubicBezTo>
                  <a:cubicBezTo>
                    <a:pt x="44" y="230"/>
                    <a:pt x="27" y="256"/>
                    <a:pt x="0" y="275"/>
                  </a:cubicBezTo>
                  <a:cubicBezTo>
                    <a:pt x="9" y="283"/>
                    <a:pt x="18" y="301"/>
                    <a:pt x="18" y="310"/>
                  </a:cubicBezTo>
                  <a:cubicBezTo>
                    <a:pt x="44" y="310"/>
                    <a:pt x="72" y="310"/>
                    <a:pt x="89" y="328"/>
                  </a:cubicBezTo>
                  <a:cubicBezTo>
                    <a:pt x="107" y="345"/>
                    <a:pt x="116" y="372"/>
                    <a:pt x="107" y="398"/>
                  </a:cubicBezTo>
                  <a:cubicBezTo>
                    <a:pt x="116" y="407"/>
                    <a:pt x="133" y="407"/>
                    <a:pt x="151" y="416"/>
                  </a:cubicBezTo>
                  <a:cubicBezTo>
                    <a:pt x="160" y="389"/>
                    <a:pt x="187" y="372"/>
                    <a:pt x="213" y="372"/>
                  </a:cubicBezTo>
                  <a:cubicBezTo>
                    <a:pt x="240" y="372"/>
                    <a:pt x="266" y="389"/>
                    <a:pt x="275" y="416"/>
                  </a:cubicBezTo>
                  <a:cubicBezTo>
                    <a:pt x="293" y="407"/>
                    <a:pt x="310" y="407"/>
                    <a:pt x="319" y="398"/>
                  </a:cubicBezTo>
                  <a:cubicBezTo>
                    <a:pt x="310" y="372"/>
                    <a:pt x="319" y="345"/>
                    <a:pt x="337" y="328"/>
                  </a:cubicBezTo>
                  <a:cubicBezTo>
                    <a:pt x="354" y="310"/>
                    <a:pt x="372" y="301"/>
                    <a:pt x="408" y="310"/>
                  </a:cubicBezTo>
                  <a:cubicBezTo>
                    <a:pt x="408" y="292"/>
                    <a:pt x="416" y="283"/>
                    <a:pt x="416" y="265"/>
                  </a:cubicBezTo>
                  <a:cubicBezTo>
                    <a:pt x="399" y="256"/>
                    <a:pt x="381" y="230"/>
                    <a:pt x="381" y="203"/>
                  </a:cubicBezTo>
                  <a:close/>
                  <a:moveTo>
                    <a:pt x="213" y="292"/>
                  </a:moveTo>
                  <a:lnTo>
                    <a:pt x="213" y="292"/>
                  </a:lnTo>
                  <a:cubicBezTo>
                    <a:pt x="160" y="292"/>
                    <a:pt x="125" y="256"/>
                    <a:pt x="125" y="203"/>
                  </a:cubicBezTo>
                  <a:cubicBezTo>
                    <a:pt x="125" y="159"/>
                    <a:pt x="160" y="115"/>
                    <a:pt x="213" y="115"/>
                  </a:cubicBezTo>
                  <a:cubicBezTo>
                    <a:pt x="266" y="115"/>
                    <a:pt x="301" y="159"/>
                    <a:pt x="301" y="203"/>
                  </a:cubicBezTo>
                  <a:cubicBezTo>
                    <a:pt x="301" y="256"/>
                    <a:pt x="266" y="292"/>
                    <a:pt x="213" y="29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7145" tIns="8573" rIns="17145" bIns="8573" anchor="ctr"/>
            <a:lstStyle/>
            <a:p>
              <a:pPr>
                <a:defRPr/>
              </a:pPr>
              <a:endParaRPr lang="en-US" sz="1400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>
                <a:defRPr/>
              </a:pPr>
              <a:endParaRPr lang="en-US" sz="1400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>
                <a:defRPr/>
              </a:pPr>
              <a:endParaRPr lang="en-US" sz="1400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>
                <a:defRPr/>
              </a:pPr>
              <a:endParaRPr lang="en-US" sz="1400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>
                <a:defRPr/>
              </a:pPr>
              <a:endParaRPr lang="en-US" sz="1400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DC5374E3-7661-D4C5-F9AE-CDA7C1857B8D}"/>
              </a:ext>
            </a:extLst>
          </p:cNvPr>
          <p:cNvSpPr txBox="1"/>
          <p:nvPr/>
        </p:nvSpPr>
        <p:spPr>
          <a:xfrm>
            <a:off x="2253699" y="3684996"/>
            <a:ext cx="1066318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200" b="1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EXPANSION</a:t>
            </a:r>
            <a:endParaRPr lang="en-US" sz="1050" b="1" dirty="0">
              <a:solidFill>
                <a:srgbClr val="1A3149"/>
              </a:solidFill>
              <a:latin typeface="Raleway" panose="020B0503030101060003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6FAAEF5-FE44-36BE-615A-E7EF9190E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769" y="4018243"/>
            <a:ext cx="3924632" cy="67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5pPr>
            <a:lvl6pPr marL="2514600" indent="-228600" defTabSz="182753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6pPr>
            <a:lvl7pPr marL="2971800" indent="-228600" defTabSz="182753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7pPr>
            <a:lvl8pPr marL="3429000" indent="-228600" defTabSz="182753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8pPr>
            <a:lvl9pPr marL="3886200" indent="-228600" defTabSz="182753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pt-BR" sz="1000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Mengembangkan Perusahaan Kesehatan dari Malaysia untuk </a:t>
            </a:r>
          </a:p>
          <a:p>
            <a:pPr algn="ctr" eaLnBrk="1" hangingPunct="1">
              <a:lnSpc>
                <a:spcPct val="130000"/>
              </a:lnSpc>
            </a:pPr>
            <a:r>
              <a:rPr lang="pt-BR" sz="1000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expansi ke Indonesia, Mencapai Prestasi yang cepat, yakni </a:t>
            </a:r>
          </a:p>
          <a:p>
            <a:pPr algn="ctr" eaLnBrk="1" hangingPunct="1">
              <a:lnSpc>
                <a:spcPct val="130000"/>
              </a:lnSpc>
            </a:pPr>
            <a:r>
              <a:rPr lang="pt-BR" sz="1000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dalam waktu 6 bulan mencetak Omset 8 Milyar Rupiah</a:t>
            </a:r>
            <a:endParaRPr lang="en-US" sz="1000" dirty="0">
              <a:solidFill>
                <a:srgbClr val="1A3149"/>
              </a:solidFill>
              <a:latin typeface="Raleway" panose="020B0503030101060003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75CB8F7-58B4-0679-850B-702C1ABA8094}"/>
              </a:ext>
            </a:extLst>
          </p:cNvPr>
          <p:cNvSpPr txBox="1"/>
          <p:nvPr/>
        </p:nvSpPr>
        <p:spPr>
          <a:xfrm>
            <a:off x="4571545" y="5018770"/>
            <a:ext cx="1042273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200" b="1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INOVATION</a:t>
            </a:r>
            <a:endParaRPr lang="en-US" sz="1050" b="1" dirty="0">
              <a:solidFill>
                <a:srgbClr val="1A3149"/>
              </a:solidFill>
              <a:latin typeface="Raleway" panose="020B0503030101060003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5" name="TextBox 30">
            <a:extLst>
              <a:ext uri="{FF2B5EF4-FFF2-40B4-BE49-F238E27FC236}">
                <a16:creationId xmlns:a16="http://schemas.microsoft.com/office/drawing/2014/main" id="{66BCD332-F10B-9807-B642-3C0ACEC92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766" y="5392220"/>
            <a:ext cx="4533694" cy="127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5pPr>
            <a:lvl6pPr marL="2514600" indent="-228600" defTabSz="182753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6pPr>
            <a:lvl7pPr marL="2971800" indent="-228600" defTabSz="182753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7pPr>
            <a:lvl8pPr marL="3429000" indent="-228600" defTabSz="182753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8pPr>
            <a:lvl9pPr marL="3886200" indent="-228600" defTabSz="182753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pt-BR" sz="1000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Membuat Program Acara Music, Event Organizer, Membuat beberapa </a:t>
            </a:r>
            <a:r>
              <a:rPr lang="pt-BR" sz="1000" b="1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Aplikasi Start Up</a:t>
            </a:r>
            <a:r>
              <a:rPr lang="pt-BR" sz="1000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, Membangun beberapa </a:t>
            </a:r>
          </a:p>
          <a:p>
            <a:pPr algn="ctr" eaLnBrk="1" hangingPunct="1">
              <a:lnSpc>
                <a:spcPct val="130000"/>
              </a:lnSpc>
            </a:pPr>
            <a:r>
              <a:rPr lang="pt-BR" sz="1000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Anak Perusahaaan, Mengangkat para UKM menjadi Perusahaan Profesional, dan yang paling berkesan adalah bekerja </a:t>
            </a:r>
          </a:p>
          <a:p>
            <a:pPr algn="ctr" eaLnBrk="1" hangingPunct="1">
              <a:lnSpc>
                <a:spcPct val="130000"/>
              </a:lnSpc>
            </a:pPr>
            <a:r>
              <a:rPr lang="pt-BR" sz="1000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sama dengan artis-artis papan atas untuk Membuat Brand </a:t>
            </a:r>
          </a:p>
          <a:p>
            <a:pPr algn="ctr" eaLnBrk="1" hangingPunct="1">
              <a:lnSpc>
                <a:spcPct val="130000"/>
              </a:lnSpc>
            </a:pPr>
            <a:r>
              <a:rPr lang="pt-BR" sz="1000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Suatu Produk.</a:t>
            </a:r>
            <a:endParaRPr lang="en-US" sz="1000" dirty="0">
              <a:solidFill>
                <a:srgbClr val="1A3149"/>
              </a:solidFill>
              <a:latin typeface="Raleway" panose="020B0503030101060003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6" name="Rectangle 6">
            <a:extLst>
              <a:ext uri="{FF2B5EF4-FFF2-40B4-BE49-F238E27FC236}">
                <a16:creationId xmlns:a16="http://schemas.microsoft.com/office/drawing/2014/main" id="{0C67AF5F-2D91-9253-4EDC-38AFF484F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9785" y="1878749"/>
            <a:ext cx="45719" cy="13204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45720" tIns="22860" rIns="45720" bIns="22860" numCol="1" anchor="t" anchorCtr="0" compatLnSpc="1"/>
          <a:lstStyle/>
          <a:p>
            <a:endParaRPr lang="th-TH" sz="1400">
              <a:latin typeface="Raleway" panose="020B0503030101060003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7" name="Freeform 17">
            <a:extLst>
              <a:ext uri="{FF2B5EF4-FFF2-40B4-BE49-F238E27FC236}">
                <a16:creationId xmlns:a16="http://schemas.microsoft.com/office/drawing/2014/main" id="{D36003FA-DD96-AEF2-163A-F5D123AEF5B7}"/>
              </a:ext>
            </a:extLst>
          </p:cNvPr>
          <p:cNvSpPr>
            <a:spLocks noEditPoints="1"/>
          </p:cNvSpPr>
          <p:nvPr/>
        </p:nvSpPr>
        <p:spPr bwMode="auto">
          <a:xfrm>
            <a:off x="6979128" y="3141220"/>
            <a:ext cx="365919" cy="481013"/>
          </a:xfrm>
          <a:custGeom>
            <a:avLst/>
            <a:gdLst>
              <a:gd name="T0" fmla="*/ 16 w 32"/>
              <a:gd name="T1" fmla="*/ 0 h 42"/>
              <a:gd name="T2" fmla="*/ 0 w 32"/>
              <a:gd name="T3" fmla="*/ 16 h 42"/>
              <a:gd name="T4" fmla="*/ 16 w 32"/>
              <a:gd name="T5" fmla="*/ 42 h 42"/>
              <a:gd name="T6" fmla="*/ 32 w 32"/>
              <a:gd name="T7" fmla="*/ 16 h 42"/>
              <a:gd name="T8" fmla="*/ 16 w 32"/>
              <a:gd name="T9" fmla="*/ 0 h 42"/>
              <a:gd name="T10" fmla="*/ 16 w 32"/>
              <a:gd name="T11" fmla="*/ 21 h 42"/>
              <a:gd name="T12" fmla="*/ 10 w 32"/>
              <a:gd name="T13" fmla="*/ 15 h 42"/>
              <a:gd name="T14" fmla="*/ 16 w 32"/>
              <a:gd name="T15" fmla="*/ 8 h 42"/>
              <a:gd name="T16" fmla="*/ 23 w 32"/>
              <a:gd name="T17" fmla="*/ 15 h 42"/>
              <a:gd name="T18" fmla="*/ 16 w 32"/>
              <a:gd name="T19" fmla="*/ 2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2" h="42">
                <a:moveTo>
                  <a:pt x="16" y="0"/>
                </a:moveTo>
                <a:cubicBezTo>
                  <a:pt x="8" y="0"/>
                  <a:pt x="0" y="7"/>
                  <a:pt x="0" y="16"/>
                </a:cubicBezTo>
                <a:cubicBezTo>
                  <a:pt x="0" y="25"/>
                  <a:pt x="16" y="42"/>
                  <a:pt x="16" y="42"/>
                </a:cubicBezTo>
                <a:cubicBezTo>
                  <a:pt x="16" y="42"/>
                  <a:pt x="32" y="25"/>
                  <a:pt x="32" y="16"/>
                </a:cubicBezTo>
                <a:cubicBezTo>
                  <a:pt x="32" y="7"/>
                  <a:pt x="25" y="0"/>
                  <a:pt x="16" y="0"/>
                </a:cubicBezTo>
                <a:close/>
                <a:moveTo>
                  <a:pt x="16" y="21"/>
                </a:moveTo>
                <a:cubicBezTo>
                  <a:pt x="13" y="21"/>
                  <a:pt x="10" y="18"/>
                  <a:pt x="10" y="15"/>
                </a:cubicBezTo>
                <a:cubicBezTo>
                  <a:pt x="10" y="11"/>
                  <a:pt x="13" y="8"/>
                  <a:pt x="16" y="8"/>
                </a:cubicBezTo>
                <a:cubicBezTo>
                  <a:pt x="20" y="8"/>
                  <a:pt x="23" y="11"/>
                  <a:pt x="23" y="15"/>
                </a:cubicBezTo>
                <a:cubicBezTo>
                  <a:pt x="23" y="18"/>
                  <a:pt x="20" y="21"/>
                  <a:pt x="16" y="2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45720" tIns="22860" rIns="45720" bIns="22860" numCol="1" anchor="t" anchorCtr="0" compatLnSpc="1"/>
          <a:lstStyle/>
          <a:p>
            <a:endParaRPr lang="th-TH" sz="1400">
              <a:latin typeface="Raleway" panose="020B0503030101060003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976F52F-2E4F-DF05-24C5-B53A48E3B546}"/>
              </a:ext>
            </a:extLst>
          </p:cNvPr>
          <p:cNvSpPr txBox="1"/>
          <p:nvPr/>
        </p:nvSpPr>
        <p:spPr>
          <a:xfrm>
            <a:off x="6694843" y="3699286"/>
            <a:ext cx="1011815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200" b="1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CHANGING</a:t>
            </a:r>
            <a:endParaRPr lang="en-US" sz="1050" b="1" dirty="0">
              <a:solidFill>
                <a:srgbClr val="1A3149"/>
              </a:solidFill>
              <a:latin typeface="Raleway" panose="020B0503030101060003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9" name="TextBox 30">
            <a:extLst>
              <a:ext uri="{FF2B5EF4-FFF2-40B4-BE49-F238E27FC236}">
                <a16:creationId xmlns:a16="http://schemas.microsoft.com/office/drawing/2014/main" id="{0C094BCD-5394-9606-D1E8-C7BCAEB16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7223" y="3961995"/>
            <a:ext cx="3505571" cy="8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5pPr>
            <a:lvl6pPr marL="2514600" indent="-228600" defTabSz="182753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6pPr>
            <a:lvl7pPr marL="2971800" indent="-228600" defTabSz="182753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7pPr>
            <a:lvl8pPr marL="3429000" indent="-228600" defTabSz="182753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8pPr>
            <a:lvl9pPr marL="3886200" indent="-228600" defTabSz="182753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pt-BR" sz="1000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Fokus Produk ke Start Up Apps Developer, Content Creator, Film Maker, Video Commercial, Management Talent, Endorsement &amp; Artist  Management, Studio Digital Management</a:t>
            </a:r>
            <a:endParaRPr lang="en-US" sz="1000" dirty="0">
              <a:solidFill>
                <a:srgbClr val="1A3149"/>
              </a:solidFill>
              <a:latin typeface="Raleway" panose="020B0503030101060003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A270A9F-F88B-F2C0-4ACF-E5DAC0DBED5E}"/>
              </a:ext>
            </a:extLst>
          </p:cNvPr>
          <p:cNvSpPr txBox="1"/>
          <p:nvPr/>
        </p:nvSpPr>
        <p:spPr>
          <a:xfrm>
            <a:off x="6921002" y="2145526"/>
            <a:ext cx="1370933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r>
              <a:rPr lang="en-US" sz="1200" b="1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2020</a:t>
            </a:r>
            <a:endParaRPr lang="en-US" sz="1050" b="1" dirty="0">
              <a:solidFill>
                <a:srgbClr val="1A3149"/>
              </a:solidFill>
              <a:latin typeface="Raleway" panose="020B0503030101060003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1" name="Freeform 16">
            <a:extLst>
              <a:ext uri="{FF2B5EF4-FFF2-40B4-BE49-F238E27FC236}">
                <a16:creationId xmlns:a16="http://schemas.microsoft.com/office/drawing/2014/main" id="{21E48639-172E-56A2-E516-73C2E8932D94}"/>
              </a:ext>
            </a:extLst>
          </p:cNvPr>
          <p:cNvSpPr>
            <a:spLocks noEditPoints="1"/>
          </p:cNvSpPr>
          <p:nvPr/>
        </p:nvSpPr>
        <p:spPr bwMode="auto">
          <a:xfrm>
            <a:off x="9292636" y="4419504"/>
            <a:ext cx="365919" cy="481013"/>
          </a:xfrm>
          <a:custGeom>
            <a:avLst/>
            <a:gdLst>
              <a:gd name="T0" fmla="*/ 16 w 32"/>
              <a:gd name="T1" fmla="*/ 0 h 42"/>
              <a:gd name="T2" fmla="*/ 0 w 32"/>
              <a:gd name="T3" fmla="*/ 16 h 42"/>
              <a:gd name="T4" fmla="*/ 16 w 32"/>
              <a:gd name="T5" fmla="*/ 42 h 42"/>
              <a:gd name="T6" fmla="*/ 32 w 32"/>
              <a:gd name="T7" fmla="*/ 16 h 42"/>
              <a:gd name="T8" fmla="*/ 16 w 32"/>
              <a:gd name="T9" fmla="*/ 0 h 42"/>
              <a:gd name="T10" fmla="*/ 16 w 32"/>
              <a:gd name="T11" fmla="*/ 21 h 42"/>
              <a:gd name="T12" fmla="*/ 10 w 32"/>
              <a:gd name="T13" fmla="*/ 15 h 42"/>
              <a:gd name="T14" fmla="*/ 16 w 32"/>
              <a:gd name="T15" fmla="*/ 8 h 42"/>
              <a:gd name="T16" fmla="*/ 23 w 32"/>
              <a:gd name="T17" fmla="*/ 15 h 42"/>
              <a:gd name="T18" fmla="*/ 16 w 32"/>
              <a:gd name="T19" fmla="*/ 2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2" h="42">
                <a:moveTo>
                  <a:pt x="16" y="0"/>
                </a:moveTo>
                <a:cubicBezTo>
                  <a:pt x="7" y="0"/>
                  <a:pt x="0" y="7"/>
                  <a:pt x="0" y="16"/>
                </a:cubicBezTo>
                <a:cubicBezTo>
                  <a:pt x="0" y="25"/>
                  <a:pt x="16" y="42"/>
                  <a:pt x="16" y="42"/>
                </a:cubicBezTo>
                <a:cubicBezTo>
                  <a:pt x="16" y="42"/>
                  <a:pt x="32" y="25"/>
                  <a:pt x="32" y="16"/>
                </a:cubicBezTo>
                <a:cubicBezTo>
                  <a:pt x="32" y="7"/>
                  <a:pt x="25" y="0"/>
                  <a:pt x="16" y="0"/>
                </a:cubicBezTo>
                <a:close/>
                <a:moveTo>
                  <a:pt x="16" y="21"/>
                </a:moveTo>
                <a:cubicBezTo>
                  <a:pt x="13" y="21"/>
                  <a:pt x="10" y="18"/>
                  <a:pt x="10" y="15"/>
                </a:cubicBezTo>
                <a:cubicBezTo>
                  <a:pt x="10" y="11"/>
                  <a:pt x="13" y="8"/>
                  <a:pt x="16" y="8"/>
                </a:cubicBezTo>
                <a:cubicBezTo>
                  <a:pt x="20" y="8"/>
                  <a:pt x="23" y="11"/>
                  <a:pt x="23" y="15"/>
                </a:cubicBezTo>
                <a:cubicBezTo>
                  <a:pt x="23" y="18"/>
                  <a:pt x="20" y="21"/>
                  <a:pt x="16" y="21"/>
                </a:cubicBezTo>
                <a:close/>
              </a:path>
            </a:pathLst>
          </a:custGeom>
          <a:solidFill>
            <a:srgbClr val="1A3149"/>
          </a:solidFill>
          <a:ln>
            <a:noFill/>
          </a:ln>
        </p:spPr>
        <p:txBody>
          <a:bodyPr vert="horz" wrap="square" lIns="45720" tIns="22860" rIns="45720" bIns="22860" numCol="1" anchor="t" anchorCtr="0" compatLnSpc="1"/>
          <a:lstStyle/>
          <a:p>
            <a:endParaRPr lang="th-TH" sz="1400">
              <a:latin typeface="Raleway" panose="020B0503030101060003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8DD4B0B-BAB2-6B1E-43DA-3983E7B2935D}"/>
              </a:ext>
            </a:extLst>
          </p:cNvPr>
          <p:cNvSpPr txBox="1"/>
          <p:nvPr/>
        </p:nvSpPr>
        <p:spPr>
          <a:xfrm>
            <a:off x="8303365" y="5095714"/>
            <a:ext cx="2517036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000" b="1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GROWTH WITH US</a:t>
            </a:r>
            <a:endParaRPr lang="en-US" sz="1600" b="1" dirty="0">
              <a:solidFill>
                <a:srgbClr val="1A3149"/>
              </a:solidFill>
              <a:latin typeface="Raleway" panose="020B0503030101060003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38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4" grpId="0" animBg="1"/>
      <p:bldP spid="25" grpId="0" animBg="1"/>
      <p:bldP spid="26" grpId="0" animBg="1"/>
      <p:bldP spid="27" grpId="0" animBg="1"/>
      <p:bldP spid="2" grpId="0" animBg="1"/>
      <p:bldP spid="4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E77A54A-199E-4358-A521-F500CBDDED3B}"/>
              </a:ext>
            </a:extLst>
          </p:cNvPr>
          <p:cNvSpPr txBox="1"/>
          <p:nvPr/>
        </p:nvSpPr>
        <p:spPr>
          <a:xfrm>
            <a:off x="11055350" y="202696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About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FBF841-C595-4668-A14F-94B716191396}"/>
              </a:ext>
            </a:extLst>
          </p:cNvPr>
          <p:cNvSpPr txBox="1"/>
          <p:nvPr/>
        </p:nvSpPr>
        <p:spPr>
          <a:xfrm>
            <a:off x="10290002" y="202192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Team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A528CF-C5FE-4679-B244-FAA789E75311}"/>
              </a:ext>
            </a:extLst>
          </p:cNvPr>
          <p:cNvSpPr txBox="1"/>
          <p:nvPr/>
        </p:nvSpPr>
        <p:spPr>
          <a:xfrm>
            <a:off x="9271000" y="201688"/>
            <a:ext cx="101900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Portfolio</a:t>
            </a:r>
          </a:p>
        </p:txBody>
      </p:sp>
      <p:sp>
        <p:nvSpPr>
          <p:cNvPr id="24" name="Line 5">
            <a:extLst>
              <a:ext uri="{FF2B5EF4-FFF2-40B4-BE49-F238E27FC236}">
                <a16:creationId xmlns:a16="http://schemas.microsoft.com/office/drawing/2014/main" id="{D5909FC1-84FF-436C-BF67-545ACB453E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61415" y="4286060"/>
            <a:ext cx="361949" cy="365413"/>
          </a:xfrm>
          <a:prstGeom prst="line">
            <a:avLst/>
          </a:prstGeom>
          <a:noFill/>
          <a:ln w="36513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Line 6">
            <a:extLst>
              <a:ext uri="{FF2B5EF4-FFF2-40B4-BE49-F238E27FC236}">
                <a16:creationId xmlns:a16="http://schemas.microsoft.com/office/drawing/2014/main" id="{270B3142-3552-4E93-BF0A-406A5EDB9A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41538" y="3960427"/>
            <a:ext cx="361950" cy="365414"/>
          </a:xfrm>
          <a:prstGeom prst="line">
            <a:avLst/>
          </a:prstGeom>
          <a:noFill/>
          <a:ln w="36513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A09674E7-3504-4F62-BF31-AFFF1610C206}"/>
              </a:ext>
            </a:extLst>
          </p:cNvPr>
          <p:cNvSpPr>
            <a:spLocks/>
          </p:cNvSpPr>
          <p:nvPr/>
        </p:nvSpPr>
        <p:spPr bwMode="auto">
          <a:xfrm>
            <a:off x="10788781" y="5052113"/>
            <a:ext cx="361950" cy="366713"/>
          </a:xfrm>
          <a:custGeom>
            <a:avLst/>
            <a:gdLst>
              <a:gd name="T0" fmla="*/ 228 w 228"/>
              <a:gd name="T1" fmla="*/ 77 h 231"/>
              <a:gd name="T2" fmla="*/ 152 w 228"/>
              <a:gd name="T3" fmla="*/ 77 h 231"/>
              <a:gd name="T4" fmla="*/ 152 w 228"/>
              <a:gd name="T5" fmla="*/ 0 h 231"/>
              <a:gd name="T6" fmla="*/ 74 w 228"/>
              <a:gd name="T7" fmla="*/ 0 h 231"/>
              <a:gd name="T8" fmla="*/ 74 w 228"/>
              <a:gd name="T9" fmla="*/ 77 h 231"/>
              <a:gd name="T10" fmla="*/ 0 w 228"/>
              <a:gd name="T11" fmla="*/ 77 h 231"/>
              <a:gd name="T12" fmla="*/ 0 w 228"/>
              <a:gd name="T13" fmla="*/ 156 h 231"/>
              <a:gd name="T14" fmla="*/ 74 w 228"/>
              <a:gd name="T15" fmla="*/ 156 h 231"/>
              <a:gd name="T16" fmla="*/ 74 w 228"/>
              <a:gd name="T17" fmla="*/ 231 h 231"/>
              <a:gd name="T18" fmla="*/ 152 w 228"/>
              <a:gd name="T19" fmla="*/ 231 h 231"/>
              <a:gd name="T20" fmla="*/ 152 w 228"/>
              <a:gd name="T21" fmla="*/ 156 h 231"/>
              <a:gd name="T22" fmla="*/ 228 w 228"/>
              <a:gd name="T23" fmla="*/ 156 h 231"/>
              <a:gd name="T24" fmla="*/ 228 w 228"/>
              <a:gd name="T25" fmla="*/ 77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8" h="231">
                <a:moveTo>
                  <a:pt x="228" y="77"/>
                </a:moveTo>
                <a:lnTo>
                  <a:pt x="152" y="77"/>
                </a:lnTo>
                <a:lnTo>
                  <a:pt x="152" y="0"/>
                </a:lnTo>
                <a:lnTo>
                  <a:pt x="74" y="0"/>
                </a:lnTo>
                <a:lnTo>
                  <a:pt x="74" y="77"/>
                </a:lnTo>
                <a:lnTo>
                  <a:pt x="0" y="77"/>
                </a:lnTo>
                <a:lnTo>
                  <a:pt x="0" y="156"/>
                </a:lnTo>
                <a:lnTo>
                  <a:pt x="74" y="156"/>
                </a:lnTo>
                <a:lnTo>
                  <a:pt x="74" y="231"/>
                </a:lnTo>
                <a:lnTo>
                  <a:pt x="152" y="231"/>
                </a:lnTo>
                <a:lnTo>
                  <a:pt x="152" y="156"/>
                </a:lnTo>
                <a:lnTo>
                  <a:pt x="228" y="156"/>
                </a:lnTo>
                <a:lnTo>
                  <a:pt x="228" y="7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Freeform 8">
            <a:extLst>
              <a:ext uri="{FF2B5EF4-FFF2-40B4-BE49-F238E27FC236}">
                <a16:creationId xmlns:a16="http://schemas.microsoft.com/office/drawing/2014/main" id="{E4193140-2037-423D-A3E7-DA6EBB7A14AE}"/>
              </a:ext>
            </a:extLst>
          </p:cNvPr>
          <p:cNvSpPr>
            <a:spLocks/>
          </p:cNvSpPr>
          <p:nvPr/>
        </p:nvSpPr>
        <p:spPr bwMode="auto">
          <a:xfrm>
            <a:off x="10325029" y="6019034"/>
            <a:ext cx="503099" cy="413688"/>
          </a:xfrm>
          <a:custGeom>
            <a:avLst/>
            <a:gdLst>
              <a:gd name="T0" fmla="*/ 414 w 419"/>
              <a:gd name="T1" fmla="*/ 25 h 341"/>
              <a:gd name="T2" fmla="*/ 348 w 419"/>
              <a:gd name="T3" fmla="*/ 44 h 341"/>
              <a:gd name="T4" fmla="*/ 304 w 419"/>
              <a:gd name="T5" fmla="*/ 55 h 341"/>
              <a:gd name="T6" fmla="*/ 293 w 419"/>
              <a:gd name="T7" fmla="*/ 99 h 341"/>
              <a:gd name="T8" fmla="*/ 274 w 419"/>
              <a:gd name="T9" fmla="*/ 165 h 341"/>
              <a:gd name="T10" fmla="*/ 209 w 419"/>
              <a:gd name="T11" fmla="*/ 184 h 341"/>
              <a:gd name="T12" fmla="*/ 165 w 419"/>
              <a:gd name="T13" fmla="*/ 195 h 341"/>
              <a:gd name="T14" fmla="*/ 154 w 419"/>
              <a:gd name="T15" fmla="*/ 239 h 341"/>
              <a:gd name="T16" fmla="*/ 134 w 419"/>
              <a:gd name="T17" fmla="*/ 305 h 341"/>
              <a:gd name="T18" fmla="*/ 69 w 419"/>
              <a:gd name="T19" fmla="*/ 324 h 341"/>
              <a:gd name="T20" fmla="*/ 25 w 419"/>
              <a:gd name="T21" fmla="*/ 335 h 341"/>
              <a:gd name="T22" fmla="*/ 5 w 419"/>
              <a:gd name="T23" fmla="*/ 335 h 341"/>
              <a:gd name="T24" fmla="*/ 5 w 419"/>
              <a:gd name="T25" fmla="*/ 315 h 341"/>
              <a:gd name="T26" fmla="*/ 71 w 419"/>
              <a:gd name="T27" fmla="*/ 296 h 341"/>
              <a:gd name="T28" fmla="*/ 115 w 419"/>
              <a:gd name="T29" fmla="*/ 285 h 341"/>
              <a:gd name="T30" fmla="*/ 126 w 419"/>
              <a:gd name="T31" fmla="*/ 241 h 341"/>
              <a:gd name="T32" fmla="*/ 145 w 419"/>
              <a:gd name="T33" fmla="*/ 175 h 341"/>
              <a:gd name="T34" fmla="*/ 210 w 419"/>
              <a:gd name="T35" fmla="*/ 156 h 341"/>
              <a:gd name="T36" fmla="*/ 254 w 419"/>
              <a:gd name="T37" fmla="*/ 145 h 341"/>
              <a:gd name="T38" fmla="*/ 265 w 419"/>
              <a:gd name="T39" fmla="*/ 101 h 341"/>
              <a:gd name="T40" fmla="*/ 285 w 419"/>
              <a:gd name="T41" fmla="*/ 36 h 341"/>
              <a:gd name="T42" fmla="*/ 350 w 419"/>
              <a:gd name="T43" fmla="*/ 16 h 341"/>
              <a:gd name="T44" fmla="*/ 394 w 419"/>
              <a:gd name="T45" fmla="*/ 5 h 341"/>
              <a:gd name="T46" fmla="*/ 414 w 419"/>
              <a:gd name="T47" fmla="*/ 5 h 341"/>
              <a:gd name="T48" fmla="*/ 414 w 419"/>
              <a:gd name="T49" fmla="*/ 25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19" h="341">
                <a:moveTo>
                  <a:pt x="414" y="25"/>
                </a:moveTo>
                <a:cubicBezTo>
                  <a:pt x="392" y="47"/>
                  <a:pt x="368" y="46"/>
                  <a:pt x="348" y="44"/>
                </a:cubicBezTo>
                <a:cubicBezTo>
                  <a:pt x="331" y="43"/>
                  <a:pt x="317" y="42"/>
                  <a:pt x="304" y="55"/>
                </a:cubicBezTo>
                <a:cubicBezTo>
                  <a:pt x="291" y="68"/>
                  <a:pt x="292" y="82"/>
                  <a:pt x="293" y="99"/>
                </a:cubicBezTo>
                <a:cubicBezTo>
                  <a:pt x="295" y="119"/>
                  <a:pt x="296" y="143"/>
                  <a:pt x="274" y="165"/>
                </a:cubicBezTo>
                <a:cubicBezTo>
                  <a:pt x="252" y="187"/>
                  <a:pt x="228" y="185"/>
                  <a:pt x="209" y="184"/>
                </a:cubicBezTo>
                <a:cubicBezTo>
                  <a:pt x="191" y="183"/>
                  <a:pt x="178" y="182"/>
                  <a:pt x="165" y="195"/>
                </a:cubicBezTo>
                <a:cubicBezTo>
                  <a:pt x="152" y="208"/>
                  <a:pt x="152" y="222"/>
                  <a:pt x="154" y="239"/>
                </a:cubicBezTo>
                <a:cubicBezTo>
                  <a:pt x="155" y="259"/>
                  <a:pt x="156" y="283"/>
                  <a:pt x="134" y="305"/>
                </a:cubicBezTo>
                <a:cubicBezTo>
                  <a:pt x="112" y="327"/>
                  <a:pt x="88" y="325"/>
                  <a:pt x="69" y="324"/>
                </a:cubicBezTo>
                <a:cubicBezTo>
                  <a:pt x="52" y="323"/>
                  <a:pt x="38" y="322"/>
                  <a:pt x="25" y="335"/>
                </a:cubicBezTo>
                <a:cubicBezTo>
                  <a:pt x="19" y="341"/>
                  <a:pt x="10" y="341"/>
                  <a:pt x="5" y="335"/>
                </a:cubicBezTo>
                <a:cubicBezTo>
                  <a:pt x="0" y="330"/>
                  <a:pt x="0" y="321"/>
                  <a:pt x="5" y="315"/>
                </a:cubicBezTo>
                <a:cubicBezTo>
                  <a:pt x="27" y="293"/>
                  <a:pt x="51" y="295"/>
                  <a:pt x="71" y="296"/>
                </a:cubicBezTo>
                <a:cubicBezTo>
                  <a:pt x="88" y="297"/>
                  <a:pt x="102" y="298"/>
                  <a:pt x="115" y="285"/>
                </a:cubicBezTo>
                <a:cubicBezTo>
                  <a:pt x="128" y="272"/>
                  <a:pt x="127" y="258"/>
                  <a:pt x="126" y="241"/>
                </a:cubicBezTo>
                <a:cubicBezTo>
                  <a:pt x="124" y="222"/>
                  <a:pt x="123" y="197"/>
                  <a:pt x="145" y="175"/>
                </a:cubicBezTo>
                <a:cubicBezTo>
                  <a:pt x="167" y="154"/>
                  <a:pt x="191" y="155"/>
                  <a:pt x="210" y="156"/>
                </a:cubicBezTo>
                <a:cubicBezTo>
                  <a:pt x="228" y="157"/>
                  <a:pt x="241" y="158"/>
                  <a:pt x="254" y="145"/>
                </a:cubicBezTo>
                <a:cubicBezTo>
                  <a:pt x="267" y="132"/>
                  <a:pt x="266" y="119"/>
                  <a:pt x="265" y="101"/>
                </a:cubicBezTo>
                <a:cubicBezTo>
                  <a:pt x="264" y="82"/>
                  <a:pt x="263" y="58"/>
                  <a:pt x="285" y="36"/>
                </a:cubicBezTo>
                <a:cubicBezTo>
                  <a:pt x="307" y="14"/>
                  <a:pt x="331" y="15"/>
                  <a:pt x="350" y="16"/>
                </a:cubicBezTo>
                <a:cubicBezTo>
                  <a:pt x="367" y="18"/>
                  <a:pt x="381" y="18"/>
                  <a:pt x="394" y="5"/>
                </a:cubicBezTo>
                <a:cubicBezTo>
                  <a:pt x="400" y="0"/>
                  <a:pt x="408" y="0"/>
                  <a:pt x="414" y="5"/>
                </a:cubicBezTo>
                <a:cubicBezTo>
                  <a:pt x="419" y="11"/>
                  <a:pt x="419" y="20"/>
                  <a:pt x="414" y="2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D73DFCA-E299-BE70-9090-1A152D17BBBD}"/>
              </a:ext>
            </a:extLst>
          </p:cNvPr>
          <p:cNvSpPr/>
          <p:nvPr/>
        </p:nvSpPr>
        <p:spPr bwMode="auto">
          <a:xfrm>
            <a:off x="314389" y="253250"/>
            <a:ext cx="2408238" cy="367714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88900" sx="102000" sy="102000" algn="c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D97FEF-7DF9-C4E1-406A-4511AEA9EB8B}"/>
              </a:ext>
            </a:extLst>
          </p:cNvPr>
          <p:cNvSpPr txBox="1"/>
          <p:nvPr/>
        </p:nvSpPr>
        <p:spPr>
          <a:xfrm>
            <a:off x="741450" y="313283"/>
            <a:ext cx="190497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>
                <a:latin typeface="+mj-lt"/>
              </a:rPr>
              <a:t>Pitch Deck </a:t>
            </a:r>
            <a:r>
              <a:rPr lang="en-US" sz="1000" dirty="0"/>
              <a:t>Presentation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AF38F6F-BA9B-4E35-3F54-EF02E11D9A55}"/>
              </a:ext>
            </a:extLst>
          </p:cNvPr>
          <p:cNvSpPr/>
          <p:nvPr/>
        </p:nvSpPr>
        <p:spPr bwMode="auto">
          <a:xfrm>
            <a:off x="348358" y="285794"/>
            <a:ext cx="301200" cy="301200"/>
          </a:xfrm>
          <a:prstGeom prst="ellipse">
            <a:avLst/>
          </a:prstGeom>
          <a:gradFill flip="none" rotWithShape="1">
            <a:gsLst>
              <a:gs pos="0">
                <a:srgbClr val="FFD526"/>
              </a:gs>
              <a:gs pos="100000">
                <a:srgbClr val="FFC000"/>
              </a:gs>
            </a:gsLst>
            <a:lin ang="27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9B88A4-6A17-4C4C-14F6-DE0DDC73FD3F}"/>
              </a:ext>
            </a:extLst>
          </p:cNvPr>
          <p:cNvSpPr txBox="1"/>
          <p:nvPr/>
        </p:nvSpPr>
        <p:spPr>
          <a:xfrm>
            <a:off x="6365038" y="3429000"/>
            <a:ext cx="5380073" cy="14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2000" dirty="0">
                <a:solidFill>
                  <a:srgbClr val="1A3149"/>
                </a:solidFill>
                <a:latin typeface="Raleway" panose="020B0503030101060003" charset="0"/>
                <a:ea typeface="Raleway" panose="020B0503030101060003" charset="0"/>
                <a:cs typeface="Raleway" panose="020B0503030101060003" charset="0"/>
              </a:rPr>
              <a:t>The number of entrepreneurs in Indonesia </a:t>
            </a:r>
          </a:p>
          <a:p>
            <a:pPr>
              <a:lnSpc>
                <a:spcPct val="150000"/>
              </a:lnSpc>
            </a:pPr>
            <a:r>
              <a:rPr lang="en-ID" sz="2000" dirty="0">
                <a:solidFill>
                  <a:srgbClr val="1A3149"/>
                </a:solidFill>
                <a:latin typeface="Raleway" panose="020B0503030101060003" charset="0"/>
                <a:ea typeface="Raleway" panose="020B0503030101060003" charset="0"/>
                <a:cs typeface="Raleway" panose="020B0503030101060003" charset="0"/>
              </a:rPr>
              <a:t>continues to grow and survive in a crisis, </a:t>
            </a:r>
          </a:p>
          <a:p>
            <a:pPr>
              <a:lnSpc>
                <a:spcPct val="150000"/>
              </a:lnSpc>
            </a:pPr>
            <a:r>
              <a:rPr lang="en-ID" sz="2000" dirty="0">
                <a:solidFill>
                  <a:srgbClr val="1A3149"/>
                </a:solidFill>
                <a:latin typeface="Raleway" panose="020B0503030101060003" charset="0"/>
                <a:ea typeface="Raleway" panose="020B0503030101060003" charset="0"/>
                <a:cs typeface="Raleway" panose="020B0503030101060003" charset="0"/>
              </a:rPr>
              <a:t>thus supporting a stable economy</a:t>
            </a:r>
            <a:endParaRPr lang="en-US" sz="2000" dirty="0">
              <a:solidFill>
                <a:srgbClr val="1A3149"/>
              </a:solidFill>
              <a:latin typeface="Raleway" panose="020B0503030101060003" charset="0"/>
              <a:ea typeface="Raleway" panose="020B0503030101060003" charset="0"/>
              <a:cs typeface="Raleway" panose="020B0503030101060003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824AE8-5D09-D81E-A2D0-ECDC859A9AED}"/>
              </a:ext>
            </a:extLst>
          </p:cNvPr>
          <p:cNvSpPr txBox="1"/>
          <p:nvPr/>
        </p:nvSpPr>
        <p:spPr>
          <a:xfrm>
            <a:off x="6313245" y="2550363"/>
            <a:ext cx="5166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spc="-150" dirty="0">
                <a:latin typeface="Montserrat" panose="00000500000000000000" pitchFamily="50" charset="0"/>
                <a:ea typeface="Montserrat" panose="00000500000000000000" pitchFamily="50" charset="0"/>
                <a:cs typeface="Montserrat" panose="00000500000000000000" pitchFamily="50" charset="0"/>
              </a:rPr>
              <a:t>Growth </a:t>
            </a:r>
            <a:r>
              <a:rPr lang="id-ID" sz="4400" b="1" i="1" spc="-150" dirty="0">
                <a:solidFill>
                  <a:srgbClr val="1A3149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Montserrat" panose="00000500000000000000" pitchFamily="50" charset="0"/>
              </a:rPr>
              <a:t>Company</a:t>
            </a:r>
            <a:endParaRPr lang="en-US" sz="4400" b="1" i="1" spc="-150" dirty="0">
              <a:solidFill>
                <a:srgbClr val="1A3149"/>
              </a:solidFill>
              <a:latin typeface="Montserrat" panose="00000500000000000000" pitchFamily="50" charset="0"/>
              <a:ea typeface="Montserrat" panose="00000500000000000000" pitchFamily="50" charset="0"/>
              <a:cs typeface="Montserrat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1483F4-8F17-6031-6486-87A950B3A7D6}"/>
              </a:ext>
            </a:extLst>
          </p:cNvPr>
          <p:cNvSpPr/>
          <p:nvPr/>
        </p:nvSpPr>
        <p:spPr>
          <a:xfrm>
            <a:off x="10766739" y="5248142"/>
            <a:ext cx="1425261" cy="1609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Rectangles 8">
            <a:extLst>
              <a:ext uri="{FF2B5EF4-FFF2-40B4-BE49-F238E27FC236}">
                <a16:creationId xmlns:a16="http://schemas.microsoft.com/office/drawing/2014/main" id="{9C2E3F36-AA65-C2D7-5BA2-6795B1EF29B2}"/>
              </a:ext>
            </a:extLst>
          </p:cNvPr>
          <p:cNvSpPr/>
          <p:nvPr/>
        </p:nvSpPr>
        <p:spPr>
          <a:xfrm>
            <a:off x="0" y="0"/>
            <a:ext cx="4187190" cy="6920230"/>
          </a:xfrm>
          <a:prstGeom prst="rect">
            <a:avLst/>
          </a:prstGeom>
          <a:solidFill>
            <a:srgbClr val="FFD5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>
              <a:solidFill>
                <a:srgbClr val="FFD526"/>
              </a:solidFill>
            </a:endParaRPr>
          </a:p>
        </p:txBody>
      </p:sp>
      <p:pic>
        <p:nvPicPr>
          <p:cNvPr id="15" name="Picture Placeholder 3">
            <a:extLst>
              <a:ext uri="{FF2B5EF4-FFF2-40B4-BE49-F238E27FC236}">
                <a16:creationId xmlns:a16="http://schemas.microsoft.com/office/drawing/2014/main" id="{16C9C3FA-5640-0053-C89F-4EDB4EA482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9" r="18249"/>
          <a:stretch/>
        </p:blipFill>
        <p:spPr>
          <a:xfrm>
            <a:off x="863352" y="327708"/>
            <a:ext cx="5700050" cy="5984192"/>
          </a:xfrm>
          <a:custGeom>
            <a:avLst/>
            <a:gdLst>
              <a:gd name="connsiteX0" fmla="*/ 1644723 w 4534201"/>
              <a:gd name="connsiteY0" fmla="*/ 4752650 h 4753296"/>
              <a:gd name="connsiteX1" fmla="*/ 1659866 w 4534201"/>
              <a:gd name="connsiteY1" fmla="*/ 4753296 h 4753296"/>
              <a:gd name="connsiteX2" fmla="*/ 1643477 w 4534201"/>
              <a:gd name="connsiteY2" fmla="*/ 4752768 h 4753296"/>
              <a:gd name="connsiteX3" fmla="*/ 1666491 w 4534201"/>
              <a:gd name="connsiteY3" fmla="*/ 4752213 h 4753296"/>
              <a:gd name="connsiteX4" fmla="*/ 1666497 w 4534201"/>
              <a:gd name="connsiteY4" fmla="*/ 4752217 h 4753296"/>
              <a:gd name="connsiteX5" fmla="*/ 1659866 w 4534201"/>
              <a:gd name="connsiteY5" fmla="*/ 4753296 h 4753296"/>
              <a:gd name="connsiteX6" fmla="*/ 2394011 w 4534201"/>
              <a:gd name="connsiteY6" fmla="*/ 435 h 4753296"/>
              <a:gd name="connsiteX7" fmla="*/ 2569692 w 4534201"/>
              <a:gd name="connsiteY7" fmla="*/ 17341 h 4753296"/>
              <a:gd name="connsiteX8" fmla="*/ 2381711 w 4534201"/>
              <a:gd name="connsiteY8" fmla="*/ 2798775 h 4753296"/>
              <a:gd name="connsiteX9" fmla="*/ 2799028 w 4534201"/>
              <a:gd name="connsiteY9" fmla="*/ 2073347 h 4753296"/>
              <a:gd name="connsiteX10" fmla="*/ 3182508 w 4534201"/>
              <a:gd name="connsiteY10" fmla="*/ 1862860 h 4753296"/>
              <a:gd name="connsiteX11" fmla="*/ 3329132 w 4534201"/>
              <a:gd name="connsiteY11" fmla="*/ 2084623 h 4753296"/>
              <a:gd name="connsiteX12" fmla="*/ 3058440 w 4534201"/>
              <a:gd name="connsiteY12" fmla="*/ 2716084 h 4753296"/>
              <a:gd name="connsiteX13" fmla="*/ 3483276 w 4534201"/>
              <a:gd name="connsiteY13" fmla="*/ 2069588 h 4753296"/>
              <a:gd name="connsiteX14" fmla="*/ 3701333 w 4534201"/>
              <a:gd name="connsiteY14" fmla="*/ 2141004 h 4753296"/>
              <a:gd name="connsiteX15" fmla="*/ 3945708 w 4534201"/>
              <a:gd name="connsiteY15" fmla="*/ 1648615 h 4753296"/>
              <a:gd name="connsiteX16" fmla="*/ 4088573 w 4534201"/>
              <a:gd name="connsiteY16" fmla="*/ 1652373 h 4753296"/>
              <a:gd name="connsiteX17" fmla="*/ 4314150 w 4534201"/>
              <a:gd name="connsiteY17" fmla="*/ 983326 h 4753296"/>
              <a:gd name="connsiteX18" fmla="*/ 4472053 w 4534201"/>
              <a:gd name="connsiteY18" fmla="*/ 363141 h 4753296"/>
              <a:gd name="connsiteX19" fmla="*/ 4509649 w 4534201"/>
              <a:gd name="connsiteY19" fmla="*/ 660078 h 4753296"/>
              <a:gd name="connsiteX20" fmla="*/ 3539670 w 4534201"/>
              <a:gd name="connsiteY20" fmla="*/ 3246060 h 4753296"/>
              <a:gd name="connsiteX21" fmla="*/ 1821206 w 4534201"/>
              <a:gd name="connsiteY21" fmla="*/ 4726913 h 4753296"/>
              <a:gd name="connsiteX22" fmla="*/ 1666491 w 4534201"/>
              <a:gd name="connsiteY22" fmla="*/ 4752213 h 4753296"/>
              <a:gd name="connsiteX23" fmla="*/ 1665682 w 4534201"/>
              <a:gd name="connsiteY23" fmla="*/ 4751711 h 4753296"/>
              <a:gd name="connsiteX24" fmla="*/ 1652817 w 4534201"/>
              <a:gd name="connsiteY24" fmla="*/ 4751887 h 4753296"/>
              <a:gd name="connsiteX25" fmla="*/ 1644723 w 4534201"/>
              <a:gd name="connsiteY25" fmla="*/ 4752650 h 4753296"/>
              <a:gd name="connsiteX26" fmla="*/ 1493274 w 4534201"/>
              <a:gd name="connsiteY26" fmla="*/ 4746190 h 4753296"/>
              <a:gd name="connsiteX27" fmla="*/ 1757616 w 4534201"/>
              <a:gd name="connsiteY27" fmla="*/ 1543371 h 4753296"/>
              <a:gd name="connsiteX28" fmla="*/ 1396694 w 4534201"/>
              <a:gd name="connsiteY28" fmla="*/ 1998173 h 4753296"/>
              <a:gd name="connsiteX29" fmla="*/ 930502 w 4534201"/>
              <a:gd name="connsiteY29" fmla="*/ 2787499 h 4753296"/>
              <a:gd name="connsiteX30" fmla="*/ 607176 w 4534201"/>
              <a:gd name="connsiteY30" fmla="*/ 3415201 h 4753296"/>
              <a:gd name="connsiteX31" fmla="*/ 580859 w 4534201"/>
              <a:gd name="connsiteY31" fmla="*/ 3043090 h 4753296"/>
              <a:gd name="connsiteX32" fmla="*/ 475590 w 4534201"/>
              <a:gd name="connsiteY32" fmla="*/ 3189679 h 4753296"/>
              <a:gd name="connsiteX33" fmla="*/ 535744 w 4534201"/>
              <a:gd name="connsiteY33" fmla="*/ 2539425 h 4753296"/>
              <a:gd name="connsiteX34" fmla="*/ 336485 w 4534201"/>
              <a:gd name="connsiteY34" fmla="*/ 2783740 h 4753296"/>
              <a:gd name="connsiteX35" fmla="*/ 287610 w 4534201"/>
              <a:gd name="connsiteY35" fmla="*/ 2452975 h 4753296"/>
              <a:gd name="connsiteX36" fmla="*/ 144745 w 4534201"/>
              <a:gd name="connsiteY36" fmla="*/ 2742395 h 4753296"/>
              <a:gd name="connsiteX37" fmla="*/ 137225 w 4534201"/>
              <a:gd name="connsiteY37" fmla="*/ 2648427 h 4753296"/>
              <a:gd name="connsiteX38" fmla="*/ 276331 w 4534201"/>
              <a:gd name="connsiteY38" fmla="*/ 2197384 h 4753296"/>
              <a:gd name="connsiteX39" fmla="*/ 422956 w 4534201"/>
              <a:gd name="connsiteY39" fmla="*/ 1941793 h 4753296"/>
              <a:gd name="connsiteX40" fmla="*/ 321446 w 4534201"/>
              <a:gd name="connsiteY40" fmla="*/ 1941793 h 4753296"/>
              <a:gd name="connsiteX41" fmla="*/ 1879 w 4534201"/>
              <a:gd name="connsiteY41" fmla="*/ 2569495 h 4753296"/>
              <a:gd name="connsiteX42" fmla="*/ 77072 w 4534201"/>
              <a:gd name="connsiteY42" fmla="*/ 2182349 h 4753296"/>
              <a:gd name="connsiteX43" fmla="*/ 471830 w 4534201"/>
              <a:gd name="connsiteY43" fmla="*/ 1460680 h 4753296"/>
              <a:gd name="connsiteX44" fmla="*/ 287610 w 4534201"/>
              <a:gd name="connsiteY44" fmla="*/ 1750099 h 4753296"/>
              <a:gd name="connsiteX45" fmla="*/ 1283905 w 4534201"/>
              <a:gd name="connsiteY45" fmla="*/ 438315 h 4753296"/>
              <a:gd name="connsiteX46" fmla="*/ 2394011 w 4534201"/>
              <a:gd name="connsiteY46" fmla="*/ 435 h 475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534201" h="4753296">
                <a:moveTo>
                  <a:pt x="1644723" y="4752650"/>
                </a:moveTo>
                <a:lnTo>
                  <a:pt x="1659866" y="4753296"/>
                </a:lnTo>
                <a:cubicBezTo>
                  <a:pt x="1647648" y="4753296"/>
                  <a:pt x="1643418" y="4753061"/>
                  <a:pt x="1643477" y="4752768"/>
                </a:cubicBezTo>
                <a:close/>
                <a:moveTo>
                  <a:pt x="1666491" y="4752213"/>
                </a:moveTo>
                <a:lnTo>
                  <a:pt x="1666497" y="4752217"/>
                </a:lnTo>
                <a:cubicBezTo>
                  <a:pt x="1665682" y="4752474"/>
                  <a:pt x="1663626" y="4752826"/>
                  <a:pt x="1659866" y="4753296"/>
                </a:cubicBezTo>
                <a:close/>
                <a:moveTo>
                  <a:pt x="2394011" y="435"/>
                </a:moveTo>
                <a:cubicBezTo>
                  <a:pt x="2452321" y="1954"/>
                  <a:pt x="2510948" y="7475"/>
                  <a:pt x="2569692" y="17341"/>
                </a:cubicBezTo>
                <a:cubicBezTo>
                  <a:pt x="4050977" y="269174"/>
                  <a:pt x="2693759" y="2118451"/>
                  <a:pt x="2381711" y="2798775"/>
                </a:cubicBezTo>
                <a:cubicBezTo>
                  <a:pt x="2539615" y="2569495"/>
                  <a:pt x="2674961" y="2325180"/>
                  <a:pt x="2799028" y="2073347"/>
                </a:cubicBezTo>
                <a:cubicBezTo>
                  <a:pt x="2960691" y="2261282"/>
                  <a:pt x="3039642" y="1983138"/>
                  <a:pt x="3182508" y="1862860"/>
                </a:cubicBezTo>
                <a:cubicBezTo>
                  <a:pt x="3460718" y="1629821"/>
                  <a:pt x="3329132" y="2084623"/>
                  <a:pt x="3329132" y="2084623"/>
                </a:cubicBezTo>
                <a:cubicBezTo>
                  <a:pt x="3246421" y="2283834"/>
                  <a:pt x="3096037" y="2501838"/>
                  <a:pt x="3058440" y="2716084"/>
                </a:cubicBezTo>
                <a:cubicBezTo>
                  <a:pt x="3141152" y="2753671"/>
                  <a:pt x="3430642" y="2129727"/>
                  <a:pt x="3483276" y="2069588"/>
                </a:cubicBezTo>
                <a:cubicBezTo>
                  <a:pt x="3603584" y="1919241"/>
                  <a:pt x="3603584" y="2156038"/>
                  <a:pt x="3701333" y="2141004"/>
                </a:cubicBezTo>
                <a:cubicBezTo>
                  <a:pt x="3847958" y="2110934"/>
                  <a:pt x="3795324" y="1663649"/>
                  <a:pt x="3945708" y="1648615"/>
                </a:cubicBezTo>
                <a:cubicBezTo>
                  <a:pt x="4062256" y="1633580"/>
                  <a:pt x="3983304" y="1874136"/>
                  <a:pt x="4088573" y="1652373"/>
                </a:cubicBezTo>
                <a:cubicBezTo>
                  <a:pt x="4190082" y="1438128"/>
                  <a:pt x="4257755" y="1212606"/>
                  <a:pt x="4314150" y="983326"/>
                </a:cubicBezTo>
                <a:cubicBezTo>
                  <a:pt x="4344226" y="851772"/>
                  <a:pt x="4359265" y="408246"/>
                  <a:pt x="4472053" y="363141"/>
                </a:cubicBezTo>
                <a:cubicBezTo>
                  <a:pt x="4584841" y="318037"/>
                  <a:pt x="4509649" y="656319"/>
                  <a:pt x="4509649" y="660078"/>
                </a:cubicBezTo>
                <a:cubicBezTo>
                  <a:pt x="4355505" y="1565923"/>
                  <a:pt x="4009621" y="2456734"/>
                  <a:pt x="3539670" y="3246060"/>
                </a:cubicBezTo>
                <a:cubicBezTo>
                  <a:pt x="3134337" y="3919101"/>
                  <a:pt x="2610049" y="4562410"/>
                  <a:pt x="1821206" y="4726913"/>
                </a:cubicBezTo>
                <a:lnTo>
                  <a:pt x="1666491" y="4752213"/>
                </a:lnTo>
                <a:lnTo>
                  <a:pt x="1665682" y="4751711"/>
                </a:lnTo>
                <a:cubicBezTo>
                  <a:pt x="1663274" y="4751534"/>
                  <a:pt x="1657752" y="4751652"/>
                  <a:pt x="1652817" y="4751887"/>
                </a:cubicBezTo>
                <a:lnTo>
                  <a:pt x="1644723" y="4752650"/>
                </a:lnTo>
                <a:lnTo>
                  <a:pt x="1493274" y="4746190"/>
                </a:lnTo>
                <a:cubicBezTo>
                  <a:pt x="-126384" y="4600643"/>
                  <a:pt x="1364267" y="2260695"/>
                  <a:pt x="1757616" y="1543371"/>
                </a:cubicBezTo>
                <a:cubicBezTo>
                  <a:pt x="1626030" y="1599752"/>
                  <a:pt x="1475645" y="1885412"/>
                  <a:pt x="1396694" y="1998173"/>
                </a:cubicBezTo>
                <a:cubicBezTo>
                  <a:pt x="1223752" y="2250006"/>
                  <a:pt x="1073367" y="2516873"/>
                  <a:pt x="930502" y="2787499"/>
                </a:cubicBezTo>
                <a:cubicBezTo>
                  <a:pt x="821474" y="2994227"/>
                  <a:pt x="723724" y="3208473"/>
                  <a:pt x="607176" y="3415201"/>
                </a:cubicBezTo>
                <a:cubicBezTo>
                  <a:pt x="513186" y="3591860"/>
                  <a:pt x="573340" y="3091953"/>
                  <a:pt x="580859" y="3043090"/>
                </a:cubicBezTo>
                <a:cubicBezTo>
                  <a:pt x="535744" y="3088195"/>
                  <a:pt x="494388" y="3125782"/>
                  <a:pt x="475590" y="3189679"/>
                </a:cubicBezTo>
                <a:cubicBezTo>
                  <a:pt x="310167" y="3103229"/>
                  <a:pt x="490629" y="2655945"/>
                  <a:pt x="535744" y="2539425"/>
                </a:cubicBezTo>
                <a:cubicBezTo>
                  <a:pt x="513186" y="2554460"/>
                  <a:pt x="396638" y="2896501"/>
                  <a:pt x="336485" y="2783740"/>
                </a:cubicBezTo>
                <a:cubicBezTo>
                  <a:pt x="257533" y="2625875"/>
                  <a:pt x="483109" y="2550701"/>
                  <a:pt x="287610" y="2452975"/>
                </a:cubicBezTo>
                <a:cubicBezTo>
                  <a:pt x="238735" y="2550701"/>
                  <a:pt x="193619" y="2644669"/>
                  <a:pt x="144745" y="2742395"/>
                </a:cubicBezTo>
                <a:cubicBezTo>
                  <a:pt x="148504" y="2704808"/>
                  <a:pt x="186100" y="2670979"/>
                  <a:pt x="137225" y="2648427"/>
                </a:cubicBezTo>
                <a:cubicBezTo>
                  <a:pt x="-16919" y="2573253"/>
                  <a:pt x="212418" y="2310145"/>
                  <a:pt x="276331" y="2197384"/>
                </a:cubicBezTo>
                <a:cubicBezTo>
                  <a:pt x="325206" y="2110934"/>
                  <a:pt x="374081" y="2028243"/>
                  <a:pt x="422956" y="1941793"/>
                </a:cubicBezTo>
                <a:cubicBezTo>
                  <a:pt x="509426" y="1795204"/>
                  <a:pt x="400398" y="1813997"/>
                  <a:pt x="321446" y="1941793"/>
                </a:cubicBezTo>
                <a:cubicBezTo>
                  <a:pt x="197379" y="2141004"/>
                  <a:pt x="103389" y="2359008"/>
                  <a:pt x="1879" y="2569495"/>
                </a:cubicBezTo>
                <a:cubicBezTo>
                  <a:pt x="24437" y="2377801"/>
                  <a:pt x="-50755" y="2415388"/>
                  <a:pt x="77072" y="2182349"/>
                </a:cubicBezTo>
                <a:cubicBezTo>
                  <a:pt x="114668" y="2114693"/>
                  <a:pt x="505667" y="1479473"/>
                  <a:pt x="471830" y="1460680"/>
                </a:cubicBezTo>
                <a:cubicBezTo>
                  <a:pt x="456792" y="1486991"/>
                  <a:pt x="302648" y="1753858"/>
                  <a:pt x="287610" y="1750099"/>
                </a:cubicBezTo>
                <a:cubicBezTo>
                  <a:pt x="411677" y="1246434"/>
                  <a:pt x="896666" y="761563"/>
                  <a:pt x="1283905" y="438315"/>
                </a:cubicBezTo>
                <a:cubicBezTo>
                  <a:pt x="1593133" y="175207"/>
                  <a:pt x="1985836" y="-10203"/>
                  <a:pt x="2394011" y="43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8035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4" grpId="0" animBg="1"/>
      <p:bldP spid="25" grpId="0" animBg="1"/>
      <p:bldP spid="26" grpId="0" animBg="1"/>
      <p:bldP spid="27" grpId="0" animBg="1"/>
      <p:bldP spid="2" grpId="0" animBg="1"/>
      <p:bldP spid="4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C3BCF709-D43E-4CA4-94D3-F21F8664DAB1}"/>
              </a:ext>
            </a:extLst>
          </p:cNvPr>
          <p:cNvSpPr txBox="1"/>
          <p:nvPr/>
        </p:nvSpPr>
        <p:spPr>
          <a:xfrm>
            <a:off x="870994" y="196244"/>
            <a:ext cx="10450011" cy="37702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3900" dirty="0">
                <a:solidFill>
                  <a:schemeClr val="bg2">
                    <a:lumMod val="95000"/>
                  </a:schemeClr>
                </a:solidFill>
                <a:latin typeface="+mj-lt"/>
              </a:rPr>
              <a:t>team</a:t>
            </a:r>
            <a:endParaRPr lang="en-US" sz="8800" dirty="0">
              <a:solidFill>
                <a:schemeClr val="bg2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1A98B77-7F56-4CC7-B776-ADC35AA64186}"/>
              </a:ext>
            </a:extLst>
          </p:cNvPr>
          <p:cNvSpPr>
            <a:spLocks/>
          </p:cNvSpPr>
          <p:nvPr/>
        </p:nvSpPr>
        <p:spPr bwMode="auto">
          <a:xfrm>
            <a:off x="1941814" y="2562128"/>
            <a:ext cx="8257515" cy="4295872"/>
          </a:xfrm>
          <a:custGeom>
            <a:avLst/>
            <a:gdLst>
              <a:gd name="connsiteX0" fmla="*/ 2305896 w 8257515"/>
              <a:gd name="connsiteY0" fmla="*/ 22 h 4295872"/>
              <a:gd name="connsiteX1" fmla="*/ 2801153 w 8257515"/>
              <a:gd name="connsiteY1" fmla="*/ 56580 h 4295872"/>
              <a:gd name="connsiteX2" fmla="*/ 4034298 w 8257515"/>
              <a:gd name="connsiteY2" fmla="*/ 514766 h 4295872"/>
              <a:gd name="connsiteX3" fmla="*/ 5233190 w 8257515"/>
              <a:gd name="connsiteY3" fmla="*/ 686586 h 4295872"/>
              <a:gd name="connsiteX4" fmla="*/ 6283647 w 8257515"/>
              <a:gd name="connsiteY4" fmla="*/ 652222 h 4295872"/>
              <a:gd name="connsiteX5" fmla="*/ 7402612 w 8257515"/>
              <a:gd name="connsiteY5" fmla="*/ 583494 h 4295872"/>
              <a:gd name="connsiteX6" fmla="*/ 8247545 w 8257515"/>
              <a:gd name="connsiteY6" fmla="*/ 1580049 h 4295872"/>
              <a:gd name="connsiteX7" fmla="*/ 6877383 w 8257515"/>
              <a:gd name="connsiteY7" fmla="*/ 4111528 h 4295872"/>
              <a:gd name="connsiteX8" fmla="*/ 6700649 w 8257515"/>
              <a:gd name="connsiteY8" fmla="*/ 4247440 h 4295872"/>
              <a:gd name="connsiteX9" fmla="*/ 6630806 w 8257515"/>
              <a:gd name="connsiteY9" fmla="*/ 4295872 h 4295872"/>
              <a:gd name="connsiteX10" fmla="*/ 975365 w 8257515"/>
              <a:gd name="connsiteY10" fmla="*/ 4295872 h 4295872"/>
              <a:gd name="connsiteX11" fmla="*/ 917180 w 8257515"/>
              <a:gd name="connsiteY11" fmla="*/ 4248984 h 4295872"/>
              <a:gd name="connsiteX12" fmla="*/ 3739 w 8257515"/>
              <a:gd name="connsiteY12" fmla="*/ 2187146 h 4295872"/>
              <a:gd name="connsiteX13" fmla="*/ 905762 w 8257515"/>
              <a:gd name="connsiteY13" fmla="*/ 457493 h 4295872"/>
              <a:gd name="connsiteX14" fmla="*/ 2305896 w 8257515"/>
              <a:gd name="connsiteY14" fmla="*/ 22 h 4295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257515" h="4295872">
                <a:moveTo>
                  <a:pt x="2305896" y="22"/>
                </a:moveTo>
                <a:cubicBezTo>
                  <a:pt x="2472171" y="738"/>
                  <a:pt x="2638446" y="19352"/>
                  <a:pt x="2801153" y="56580"/>
                </a:cubicBezTo>
                <a:cubicBezTo>
                  <a:pt x="3235037" y="159672"/>
                  <a:pt x="3623249" y="377310"/>
                  <a:pt x="4034298" y="514766"/>
                </a:cubicBezTo>
                <a:cubicBezTo>
                  <a:pt x="4422511" y="640767"/>
                  <a:pt x="4822141" y="686586"/>
                  <a:pt x="5233190" y="686586"/>
                </a:cubicBezTo>
                <a:cubicBezTo>
                  <a:pt x="5587148" y="698040"/>
                  <a:pt x="5929688" y="675131"/>
                  <a:pt x="6283647" y="652222"/>
                </a:cubicBezTo>
                <a:cubicBezTo>
                  <a:pt x="6660441" y="617858"/>
                  <a:pt x="7025817" y="526221"/>
                  <a:pt x="7402612" y="583494"/>
                </a:cubicBezTo>
                <a:cubicBezTo>
                  <a:pt x="7882169" y="663676"/>
                  <a:pt x="8201873" y="1110408"/>
                  <a:pt x="8247545" y="1580049"/>
                </a:cubicBezTo>
                <a:cubicBezTo>
                  <a:pt x="8350307" y="2645332"/>
                  <a:pt x="7642390" y="3470067"/>
                  <a:pt x="6877383" y="4111528"/>
                </a:cubicBezTo>
                <a:cubicBezTo>
                  <a:pt x="6818866" y="4158779"/>
                  <a:pt x="6759992" y="4204060"/>
                  <a:pt x="6700649" y="4247440"/>
                </a:cubicBezTo>
                <a:lnTo>
                  <a:pt x="6630806" y="4295872"/>
                </a:lnTo>
                <a:lnTo>
                  <a:pt x="975365" y="4295872"/>
                </a:lnTo>
                <a:lnTo>
                  <a:pt x="917180" y="4248984"/>
                </a:lnTo>
                <a:cubicBezTo>
                  <a:pt x="334862" y="3733524"/>
                  <a:pt x="-41933" y="2966062"/>
                  <a:pt x="3739" y="2187146"/>
                </a:cubicBezTo>
                <a:cubicBezTo>
                  <a:pt x="26575" y="1511321"/>
                  <a:pt x="369116" y="858406"/>
                  <a:pt x="905762" y="457493"/>
                </a:cubicBezTo>
                <a:cubicBezTo>
                  <a:pt x="1308247" y="156808"/>
                  <a:pt x="1807072" y="-2125"/>
                  <a:pt x="2305896" y="22"/>
                </a:cubicBezTo>
                <a:close/>
              </a:path>
            </a:pathLst>
          </a:custGeom>
          <a:solidFill>
            <a:srgbClr val="1A314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500548A-F390-B2D7-2A1B-D38AE13ECEE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8" b="9848"/>
          <a:stretch>
            <a:fillRect/>
          </a:stretch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385A3CA-2FAE-40FC-9D0D-839BCFE26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A3149"/>
                </a:solidFill>
              </a:rPr>
              <a:t>MEET OUR PRECIOUS TEAM</a:t>
            </a:r>
          </a:p>
        </p:txBody>
      </p:sp>
      <p:sp>
        <p:nvSpPr>
          <p:cNvPr id="12" name="Line 5">
            <a:extLst>
              <a:ext uri="{FF2B5EF4-FFF2-40B4-BE49-F238E27FC236}">
                <a16:creationId xmlns:a16="http://schemas.microsoft.com/office/drawing/2014/main" id="{59FAFC6A-8265-4AA4-9B76-27CDEC6D45F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73141" y="4937089"/>
            <a:ext cx="361949" cy="365413"/>
          </a:xfrm>
          <a:prstGeom prst="line">
            <a:avLst/>
          </a:prstGeom>
          <a:noFill/>
          <a:ln w="36513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Line 6">
            <a:extLst>
              <a:ext uri="{FF2B5EF4-FFF2-40B4-BE49-F238E27FC236}">
                <a16:creationId xmlns:a16="http://schemas.microsoft.com/office/drawing/2014/main" id="{C13A6967-5C9B-4BEC-9B5A-90F6560C83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53264" y="4611456"/>
            <a:ext cx="361950" cy="365414"/>
          </a:xfrm>
          <a:prstGeom prst="line">
            <a:avLst/>
          </a:prstGeom>
          <a:noFill/>
          <a:ln w="36513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9AC6E59D-877C-4B4B-8D0D-03DA5779088B}"/>
              </a:ext>
            </a:extLst>
          </p:cNvPr>
          <p:cNvSpPr>
            <a:spLocks/>
          </p:cNvSpPr>
          <p:nvPr/>
        </p:nvSpPr>
        <p:spPr bwMode="auto">
          <a:xfrm>
            <a:off x="8836486" y="3420073"/>
            <a:ext cx="361950" cy="366713"/>
          </a:xfrm>
          <a:custGeom>
            <a:avLst/>
            <a:gdLst>
              <a:gd name="T0" fmla="*/ 228 w 228"/>
              <a:gd name="T1" fmla="*/ 77 h 231"/>
              <a:gd name="T2" fmla="*/ 152 w 228"/>
              <a:gd name="T3" fmla="*/ 77 h 231"/>
              <a:gd name="T4" fmla="*/ 152 w 228"/>
              <a:gd name="T5" fmla="*/ 0 h 231"/>
              <a:gd name="T6" fmla="*/ 74 w 228"/>
              <a:gd name="T7" fmla="*/ 0 h 231"/>
              <a:gd name="T8" fmla="*/ 74 w 228"/>
              <a:gd name="T9" fmla="*/ 77 h 231"/>
              <a:gd name="T10" fmla="*/ 0 w 228"/>
              <a:gd name="T11" fmla="*/ 77 h 231"/>
              <a:gd name="T12" fmla="*/ 0 w 228"/>
              <a:gd name="T13" fmla="*/ 156 h 231"/>
              <a:gd name="T14" fmla="*/ 74 w 228"/>
              <a:gd name="T15" fmla="*/ 156 h 231"/>
              <a:gd name="T16" fmla="*/ 74 w 228"/>
              <a:gd name="T17" fmla="*/ 231 h 231"/>
              <a:gd name="T18" fmla="*/ 152 w 228"/>
              <a:gd name="T19" fmla="*/ 231 h 231"/>
              <a:gd name="T20" fmla="*/ 152 w 228"/>
              <a:gd name="T21" fmla="*/ 156 h 231"/>
              <a:gd name="T22" fmla="*/ 228 w 228"/>
              <a:gd name="T23" fmla="*/ 156 h 231"/>
              <a:gd name="T24" fmla="*/ 228 w 228"/>
              <a:gd name="T25" fmla="*/ 77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8" h="231">
                <a:moveTo>
                  <a:pt x="228" y="77"/>
                </a:moveTo>
                <a:lnTo>
                  <a:pt x="152" y="77"/>
                </a:lnTo>
                <a:lnTo>
                  <a:pt x="152" y="0"/>
                </a:lnTo>
                <a:lnTo>
                  <a:pt x="74" y="0"/>
                </a:lnTo>
                <a:lnTo>
                  <a:pt x="74" y="77"/>
                </a:lnTo>
                <a:lnTo>
                  <a:pt x="0" y="77"/>
                </a:lnTo>
                <a:lnTo>
                  <a:pt x="0" y="156"/>
                </a:lnTo>
                <a:lnTo>
                  <a:pt x="74" y="156"/>
                </a:lnTo>
                <a:lnTo>
                  <a:pt x="74" y="231"/>
                </a:lnTo>
                <a:lnTo>
                  <a:pt x="152" y="231"/>
                </a:lnTo>
                <a:lnTo>
                  <a:pt x="152" y="156"/>
                </a:lnTo>
                <a:lnTo>
                  <a:pt x="228" y="156"/>
                </a:lnTo>
                <a:lnTo>
                  <a:pt x="228" y="7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ED089118-6454-438D-89E9-3187053B29B8}"/>
              </a:ext>
            </a:extLst>
          </p:cNvPr>
          <p:cNvSpPr>
            <a:spLocks/>
          </p:cNvSpPr>
          <p:nvPr/>
        </p:nvSpPr>
        <p:spPr bwMode="auto">
          <a:xfrm>
            <a:off x="2722627" y="3069498"/>
            <a:ext cx="503099" cy="413688"/>
          </a:xfrm>
          <a:custGeom>
            <a:avLst/>
            <a:gdLst>
              <a:gd name="T0" fmla="*/ 414 w 419"/>
              <a:gd name="T1" fmla="*/ 25 h 341"/>
              <a:gd name="T2" fmla="*/ 348 w 419"/>
              <a:gd name="T3" fmla="*/ 44 h 341"/>
              <a:gd name="T4" fmla="*/ 304 w 419"/>
              <a:gd name="T5" fmla="*/ 55 h 341"/>
              <a:gd name="T6" fmla="*/ 293 w 419"/>
              <a:gd name="T7" fmla="*/ 99 h 341"/>
              <a:gd name="T8" fmla="*/ 274 w 419"/>
              <a:gd name="T9" fmla="*/ 165 h 341"/>
              <a:gd name="T10" fmla="*/ 209 w 419"/>
              <a:gd name="T11" fmla="*/ 184 h 341"/>
              <a:gd name="T12" fmla="*/ 165 w 419"/>
              <a:gd name="T13" fmla="*/ 195 h 341"/>
              <a:gd name="T14" fmla="*/ 154 w 419"/>
              <a:gd name="T15" fmla="*/ 239 h 341"/>
              <a:gd name="T16" fmla="*/ 134 w 419"/>
              <a:gd name="T17" fmla="*/ 305 h 341"/>
              <a:gd name="T18" fmla="*/ 69 w 419"/>
              <a:gd name="T19" fmla="*/ 324 h 341"/>
              <a:gd name="T20" fmla="*/ 25 w 419"/>
              <a:gd name="T21" fmla="*/ 335 h 341"/>
              <a:gd name="T22" fmla="*/ 5 w 419"/>
              <a:gd name="T23" fmla="*/ 335 h 341"/>
              <a:gd name="T24" fmla="*/ 5 w 419"/>
              <a:gd name="T25" fmla="*/ 315 h 341"/>
              <a:gd name="T26" fmla="*/ 71 w 419"/>
              <a:gd name="T27" fmla="*/ 296 h 341"/>
              <a:gd name="T28" fmla="*/ 115 w 419"/>
              <a:gd name="T29" fmla="*/ 285 h 341"/>
              <a:gd name="T30" fmla="*/ 126 w 419"/>
              <a:gd name="T31" fmla="*/ 241 h 341"/>
              <a:gd name="T32" fmla="*/ 145 w 419"/>
              <a:gd name="T33" fmla="*/ 175 h 341"/>
              <a:gd name="T34" fmla="*/ 210 w 419"/>
              <a:gd name="T35" fmla="*/ 156 h 341"/>
              <a:gd name="T36" fmla="*/ 254 w 419"/>
              <a:gd name="T37" fmla="*/ 145 h 341"/>
              <a:gd name="T38" fmla="*/ 265 w 419"/>
              <a:gd name="T39" fmla="*/ 101 h 341"/>
              <a:gd name="T40" fmla="*/ 285 w 419"/>
              <a:gd name="T41" fmla="*/ 36 h 341"/>
              <a:gd name="T42" fmla="*/ 350 w 419"/>
              <a:gd name="T43" fmla="*/ 16 h 341"/>
              <a:gd name="T44" fmla="*/ 394 w 419"/>
              <a:gd name="T45" fmla="*/ 5 h 341"/>
              <a:gd name="T46" fmla="*/ 414 w 419"/>
              <a:gd name="T47" fmla="*/ 5 h 341"/>
              <a:gd name="T48" fmla="*/ 414 w 419"/>
              <a:gd name="T49" fmla="*/ 25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19" h="341">
                <a:moveTo>
                  <a:pt x="414" y="25"/>
                </a:moveTo>
                <a:cubicBezTo>
                  <a:pt x="392" y="47"/>
                  <a:pt x="368" y="46"/>
                  <a:pt x="348" y="44"/>
                </a:cubicBezTo>
                <a:cubicBezTo>
                  <a:pt x="331" y="43"/>
                  <a:pt x="317" y="42"/>
                  <a:pt x="304" y="55"/>
                </a:cubicBezTo>
                <a:cubicBezTo>
                  <a:pt x="291" y="68"/>
                  <a:pt x="292" y="82"/>
                  <a:pt x="293" y="99"/>
                </a:cubicBezTo>
                <a:cubicBezTo>
                  <a:pt x="295" y="119"/>
                  <a:pt x="296" y="143"/>
                  <a:pt x="274" y="165"/>
                </a:cubicBezTo>
                <a:cubicBezTo>
                  <a:pt x="252" y="187"/>
                  <a:pt x="228" y="185"/>
                  <a:pt x="209" y="184"/>
                </a:cubicBezTo>
                <a:cubicBezTo>
                  <a:pt x="191" y="183"/>
                  <a:pt x="178" y="182"/>
                  <a:pt x="165" y="195"/>
                </a:cubicBezTo>
                <a:cubicBezTo>
                  <a:pt x="152" y="208"/>
                  <a:pt x="152" y="222"/>
                  <a:pt x="154" y="239"/>
                </a:cubicBezTo>
                <a:cubicBezTo>
                  <a:pt x="155" y="259"/>
                  <a:pt x="156" y="283"/>
                  <a:pt x="134" y="305"/>
                </a:cubicBezTo>
                <a:cubicBezTo>
                  <a:pt x="112" y="327"/>
                  <a:pt x="88" y="325"/>
                  <a:pt x="69" y="324"/>
                </a:cubicBezTo>
                <a:cubicBezTo>
                  <a:pt x="52" y="323"/>
                  <a:pt x="38" y="322"/>
                  <a:pt x="25" y="335"/>
                </a:cubicBezTo>
                <a:cubicBezTo>
                  <a:pt x="19" y="341"/>
                  <a:pt x="10" y="341"/>
                  <a:pt x="5" y="335"/>
                </a:cubicBezTo>
                <a:cubicBezTo>
                  <a:pt x="0" y="330"/>
                  <a:pt x="0" y="321"/>
                  <a:pt x="5" y="315"/>
                </a:cubicBezTo>
                <a:cubicBezTo>
                  <a:pt x="27" y="293"/>
                  <a:pt x="51" y="295"/>
                  <a:pt x="71" y="296"/>
                </a:cubicBezTo>
                <a:cubicBezTo>
                  <a:pt x="88" y="297"/>
                  <a:pt x="102" y="298"/>
                  <a:pt x="115" y="285"/>
                </a:cubicBezTo>
                <a:cubicBezTo>
                  <a:pt x="128" y="272"/>
                  <a:pt x="127" y="258"/>
                  <a:pt x="126" y="241"/>
                </a:cubicBezTo>
                <a:cubicBezTo>
                  <a:pt x="124" y="222"/>
                  <a:pt x="123" y="197"/>
                  <a:pt x="145" y="175"/>
                </a:cubicBezTo>
                <a:cubicBezTo>
                  <a:pt x="167" y="154"/>
                  <a:pt x="191" y="155"/>
                  <a:pt x="210" y="156"/>
                </a:cubicBezTo>
                <a:cubicBezTo>
                  <a:pt x="228" y="157"/>
                  <a:pt x="241" y="158"/>
                  <a:pt x="254" y="145"/>
                </a:cubicBezTo>
                <a:cubicBezTo>
                  <a:pt x="267" y="132"/>
                  <a:pt x="266" y="119"/>
                  <a:pt x="265" y="101"/>
                </a:cubicBezTo>
                <a:cubicBezTo>
                  <a:pt x="264" y="82"/>
                  <a:pt x="263" y="58"/>
                  <a:pt x="285" y="36"/>
                </a:cubicBezTo>
                <a:cubicBezTo>
                  <a:pt x="307" y="14"/>
                  <a:pt x="331" y="15"/>
                  <a:pt x="350" y="16"/>
                </a:cubicBezTo>
                <a:cubicBezTo>
                  <a:pt x="367" y="18"/>
                  <a:pt x="381" y="18"/>
                  <a:pt x="394" y="5"/>
                </a:cubicBezTo>
                <a:cubicBezTo>
                  <a:pt x="400" y="0"/>
                  <a:pt x="408" y="0"/>
                  <a:pt x="414" y="5"/>
                </a:cubicBezTo>
                <a:cubicBezTo>
                  <a:pt x="419" y="11"/>
                  <a:pt x="419" y="20"/>
                  <a:pt x="414" y="2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DE8E57-4769-42B0-9EF4-D03565DECBF7}"/>
              </a:ext>
            </a:extLst>
          </p:cNvPr>
          <p:cNvSpPr txBox="1"/>
          <p:nvPr/>
        </p:nvSpPr>
        <p:spPr>
          <a:xfrm>
            <a:off x="9092736" y="6409083"/>
            <a:ext cx="272796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A Successful Startup Presentation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B85559-70CD-4E99-9F6B-70A40DE76DFE}"/>
              </a:ext>
            </a:extLst>
          </p:cNvPr>
          <p:cNvSpPr txBox="1"/>
          <p:nvPr/>
        </p:nvSpPr>
        <p:spPr>
          <a:xfrm>
            <a:off x="11055350" y="202696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About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2DB2D7-E760-4639-999D-A824EE8745EB}"/>
              </a:ext>
            </a:extLst>
          </p:cNvPr>
          <p:cNvSpPr txBox="1"/>
          <p:nvPr/>
        </p:nvSpPr>
        <p:spPr>
          <a:xfrm>
            <a:off x="10290002" y="202192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Team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CB653D-7CC8-4277-9F39-39B7D344C3A5}"/>
              </a:ext>
            </a:extLst>
          </p:cNvPr>
          <p:cNvSpPr txBox="1"/>
          <p:nvPr/>
        </p:nvSpPr>
        <p:spPr>
          <a:xfrm>
            <a:off x="9271000" y="201688"/>
            <a:ext cx="101900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Portfolio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33F80E5-FDF3-73D3-07A8-203110B3167F}"/>
              </a:ext>
            </a:extLst>
          </p:cNvPr>
          <p:cNvSpPr/>
          <p:nvPr/>
        </p:nvSpPr>
        <p:spPr bwMode="auto">
          <a:xfrm>
            <a:off x="314389" y="253250"/>
            <a:ext cx="2408238" cy="367714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88900" sx="102000" sy="102000" algn="c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45F89D-DD21-B109-AB60-959DACEFB9AC}"/>
              </a:ext>
            </a:extLst>
          </p:cNvPr>
          <p:cNvSpPr txBox="1"/>
          <p:nvPr/>
        </p:nvSpPr>
        <p:spPr>
          <a:xfrm>
            <a:off x="741450" y="313283"/>
            <a:ext cx="190497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>
                <a:latin typeface="+mj-lt"/>
              </a:rPr>
              <a:t>Pitch Deck </a:t>
            </a:r>
            <a:r>
              <a:rPr lang="en-US" sz="1000" dirty="0"/>
              <a:t>Presentation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51DE2F6-9517-39A8-A0AC-0381EF1534C1}"/>
              </a:ext>
            </a:extLst>
          </p:cNvPr>
          <p:cNvSpPr/>
          <p:nvPr/>
        </p:nvSpPr>
        <p:spPr bwMode="auto">
          <a:xfrm>
            <a:off x="348358" y="285794"/>
            <a:ext cx="301200" cy="301200"/>
          </a:xfrm>
          <a:prstGeom prst="ellipse">
            <a:avLst/>
          </a:prstGeom>
          <a:gradFill flip="none" rotWithShape="1">
            <a:gsLst>
              <a:gs pos="0">
                <a:srgbClr val="FFD526"/>
              </a:gs>
              <a:gs pos="100000">
                <a:srgbClr val="FFC000"/>
              </a:gs>
            </a:gsLst>
            <a:lin ang="27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46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6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1" grpId="0" animBg="1"/>
      <p:bldP spid="5" grpId="0"/>
      <p:bldP spid="12" grpId="0" animBg="1"/>
      <p:bldP spid="13" grpId="0" animBg="1"/>
      <p:bldP spid="14" grpId="0" animBg="1"/>
      <p:bldP spid="15" grpId="0" animBg="1"/>
      <p:bldP spid="20" grpId="0"/>
      <p:bldP spid="21" grpId="0"/>
      <p:bldP spid="22" grpId="0"/>
      <p:bldP spid="23" grpId="0"/>
      <p:bldP spid="2" grpId="0" animBg="1"/>
      <p:bldP spid="4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1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0B70B8-435B-5F29-4606-E3D19EC69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93">
            <a:extLst>
              <a:ext uri="{FF2B5EF4-FFF2-40B4-BE49-F238E27FC236}">
                <a16:creationId xmlns:a16="http://schemas.microsoft.com/office/drawing/2014/main" id="{D467E559-770A-A8A1-2B41-0CD4CBC5C0A2}"/>
              </a:ext>
            </a:extLst>
          </p:cNvPr>
          <p:cNvSpPr>
            <a:spLocks/>
          </p:cNvSpPr>
          <p:nvPr/>
        </p:nvSpPr>
        <p:spPr bwMode="auto">
          <a:xfrm>
            <a:off x="750271" y="1030986"/>
            <a:ext cx="2963757" cy="2168603"/>
          </a:xfrm>
          <a:custGeom>
            <a:avLst/>
            <a:gdLst>
              <a:gd name="T0" fmla="*/ 720 w 731"/>
              <a:gd name="T1" fmla="*/ 268 h 533"/>
              <a:gd name="T2" fmla="*/ 711 w 731"/>
              <a:gd name="T3" fmla="*/ 129 h 533"/>
              <a:gd name="T4" fmla="*/ 543 w 731"/>
              <a:gd name="T5" fmla="*/ 2 h 533"/>
              <a:gd name="T6" fmla="*/ 440 w 731"/>
              <a:gd name="T7" fmla="*/ 40 h 533"/>
              <a:gd name="T8" fmla="*/ 383 w 731"/>
              <a:gd name="T9" fmla="*/ 86 h 533"/>
              <a:gd name="T10" fmla="*/ 44 w 731"/>
              <a:gd name="T11" fmla="*/ 153 h 533"/>
              <a:gd name="T12" fmla="*/ 20 w 731"/>
              <a:gd name="T13" fmla="*/ 336 h 533"/>
              <a:gd name="T14" fmla="*/ 76 w 731"/>
              <a:gd name="T15" fmla="*/ 422 h 533"/>
              <a:gd name="T16" fmla="*/ 128 w 731"/>
              <a:gd name="T17" fmla="*/ 462 h 533"/>
              <a:gd name="T18" fmla="*/ 228 w 731"/>
              <a:gd name="T19" fmla="*/ 484 h 533"/>
              <a:gd name="T20" fmla="*/ 404 w 731"/>
              <a:gd name="T21" fmla="*/ 533 h 533"/>
              <a:gd name="T22" fmla="*/ 545 w 731"/>
              <a:gd name="T23" fmla="*/ 469 h 533"/>
              <a:gd name="T24" fmla="*/ 605 w 731"/>
              <a:gd name="T25" fmla="*/ 398 h 533"/>
              <a:gd name="T26" fmla="*/ 646 w 731"/>
              <a:gd name="T27" fmla="*/ 379 h 533"/>
              <a:gd name="T28" fmla="*/ 684 w 731"/>
              <a:gd name="T29" fmla="*/ 344 h 533"/>
              <a:gd name="T30" fmla="*/ 720 w 731"/>
              <a:gd name="T31" fmla="*/ 268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31" h="533">
                <a:moveTo>
                  <a:pt x="720" y="268"/>
                </a:moveTo>
                <a:cubicBezTo>
                  <a:pt x="731" y="222"/>
                  <a:pt x="726" y="173"/>
                  <a:pt x="711" y="129"/>
                </a:cubicBezTo>
                <a:cubicBezTo>
                  <a:pt x="688" y="60"/>
                  <a:pt x="612" y="0"/>
                  <a:pt x="543" y="2"/>
                </a:cubicBezTo>
                <a:cubicBezTo>
                  <a:pt x="507" y="4"/>
                  <a:pt x="470" y="17"/>
                  <a:pt x="440" y="40"/>
                </a:cubicBezTo>
                <a:cubicBezTo>
                  <a:pt x="420" y="55"/>
                  <a:pt x="403" y="73"/>
                  <a:pt x="383" y="86"/>
                </a:cubicBezTo>
                <a:cubicBezTo>
                  <a:pt x="285" y="148"/>
                  <a:pt x="125" y="55"/>
                  <a:pt x="44" y="153"/>
                </a:cubicBezTo>
                <a:cubicBezTo>
                  <a:pt x="7" y="199"/>
                  <a:pt x="0" y="282"/>
                  <a:pt x="20" y="336"/>
                </a:cubicBezTo>
                <a:cubicBezTo>
                  <a:pt x="32" y="368"/>
                  <a:pt x="52" y="397"/>
                  <a:pt x="76" y="422"/>
                </a:cubicBezTo>
                <a:cubicBezTo>
                  <a:pt x="91" y="438"/>
                  <a:pt x="108" y="453"/>
                  <a:pt x="128" y="462"/>
                </a:cubicBezTo>
                <a:cubicBezTo>
                  <a:pt x="159" y="477"/>
                  <a:pt x="195" y="477"/>
                  <a:pt x="228" y="484"/>
                </a:cubicBezTo>
                <a:cubicBezTo>
                  <a:pt x="288" y="497"/>
                  <a:pt x="342" y="533"/>
                  <a:pt x="404" y="533"/>
                </a:cubicBezTo>
                <a:cubicBezTo>
                  <a:pt x="457" y="533"/>
                  <a:pt x="511" y="510"/>
                  <a:pt x="545" y="469"/>
                </a:cubicBezTo>
                <a:cubicBezTo>
                  <a:pt x="564" y="446"/>
                  <a:pt x="579" y="416"/>
                  <a:pt x="605" y="398"/>
                </a:cubicBezTo>
                <a:cubicBezTo>
                  <a:pt x="618" y="389"/>
                  <a:pt x="633" y="388"/>
                  <a:pt x="646" y="379"/>
                </a:cubicBezTo>
                <a:cubicBezTo>
                  <a:pt x="660" y="369"/>
                  <a:pt x="673" y="358"/>
                  <a:pt x="684" y="344"/>
                </a:cubicBezTo>
                <a:cubicBezTo>
                  <a:pt x="702" y="322"/>
                  <a:pt x="714" y="295"/>
                  <a:pt x="720" y="268"/>
                </a:cubicBezTo>
                <a:close/>
              </a:path>
            </a:pathLst>
          </a:custGeom>
          <a:solidFill>
            <a:srgbClr val="1A314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8525FFC-BC50-402E-C9C2-0354C1DDE0BB}"/>
              </a:ext>
            </a:extLst>
          </p:cNvPr>
          <p:cNvSpPr>
            <a:spLocks/>
          </p:cNvSpPr>
          <p:nvPr/>
        </p:nvSpPr>
        <p:spPr bwMode="auto">
          <a:xfrm>
            <a:off x="6068512" y="4889053"/>
            <a:ext cx="6123488" cy="1968947"/>
          </a:xfrm>
          <a:custGeom>
            <a:avLst/>
            <a:gdLst>
              <a:gd name="connsiteX0" fmla="*/ 2376583 w 6123488"/>
              <a:gd name="connsiteY0" fmla="*/ 1500 h 1968947"/>
              <a:gd name="connsiteX1" fmla="*/ 4186111 w 6123488"/>
              <a:gd name="connsiteY1" fmla="*/ 270347 h 1968947"/>
              <a:gd name="connsiteX2" fmla="*/ 5772240 w 6123488"/>
              <a:gd name="connsiteY2" fmla="*/ 471982 h 1968947"/>
              <a:gd name="connsiteX3" fmla="*/ 6110131 w 6123488"/>
              <a:gd name="connsiteY3" fmla="*/ 579975 h 1968947"/>
              <a:gd name="connsiteX4" fmla="*/ 6123488 w 6123488"/>
              <a:gd name="connsiteY4" fmla="*/ 585432 h 1968947"/>
              <a:gd name="connsiteX5" fmla="*/ 6123488 w 6123488"/>
              <a:gd name="connsiteY5" fmla="*/ 1968947 h 1968947"/>
              <a:gd name="connsiteX6" fmla="*/ 6055 w 6123488"/>
              <a:gd name="connsiteY6" fmla="*/ 1968947 h 1968947"/>
              <a:gd name="connsiteX7" fmla="*/ 181 w 6123488"/>
              <a:gd name="connsiteY7" fmla="*/ 1891828 h 1968947"/>
              <a:gd name="connsiteX8" fmla="*/ 53238 w 6123488"/>
              <a:gd name="connsiteY8" fmla="*/ 1468954 h 1968947"/>
              <a:gd name="connsiteX9" fmla="*/ 645244 w 6123488"/>
              <a:gd name="connsiteY9" fmla="*/ 628809 h 1968947"/>
              <a:gd name="connsiteX10" fmla="*/ 2376583 w 6123488"/>
              <a:gd name="connsiteY10" fmla="*/ 1500 h 1968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23488" h="1968947">
                <a:moveTo>
                  <a:pt x="2376583" y="1500"/>
                </a:moveTo>
                <a:cubicBezTo>
                  <a:pt x="3002099" y="-20904"/>
                  <a:pt x="3571765" y="214337"/>
                  <a:pt x="4186111" y="270347"/>
                </a:cubicBezTo>
                <a:cubicBezTo>
                  <a:pt x="4722268" y="326356"/>
                  <a:pt x="5247254" y="326356"/>
                  <a:pt x="5772240" y="471982"/>
                </a:cubicBezTo>
                <a:cubicBezTo>
                  <a:pt x="5886732" y="502787"/>
                  <a:pt x="5999828" y="538493"/>
                  <a:pt x="6110131" y="579975"/>
                </a:cubicBezTo>
                <a:lnTo>
                  <a:pt x="6123488" y="585432"/>
                </a:lnTo>
                <a:lnTo>
                  <a:pt x="6123488" y="1968947"/>
                </a:lnTo>
                <a:lnTo>
                  <a:pt x="6055" y="1968947"/>
                </a:lnTo>
                <a:lnTo>
                  <a:pt x="181" y="1891828"/>
                </a:lnTo>
                <a:cubicBezTo>
                  <a:pt x="-1913" y="1750403"/>
                  <a:pt x="14144" y="1608979"/>
                  <a:pt x="53238" y="1468954"/>
                </a:cubicBezTo>
                <a:cubicBezTo>
                  <a:pt x="153768" y="1132896"/>
                  <a:pt x="377166" y="841645"/>
                  <a:pt x="645244" y="628809"/>
                </a:cubicBezTo>
                <a:cubicBezTo>
                  <a:pt x="1125551" y="225539"/>
                  <a:pt x="1751067" y="23904"/>
                  <a:pt x="2376583" y="1500"/>
                </a:cubicBezTo>
                <a:close/>
              </a:path>
            </a:pathLst>
          </a:custGeom>
          <a:solidFill>
            <a:srgbClr val="1A314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AD6A463-9889-2517-314F-CAFDB7E70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A3149"/>
                </a:solidFill>
              </a:rPr>
              <a:t>MEET THE BOD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6423A2-8EAC-6C6A-542F-4846A81FE883}"/>
              </a:ext>
            </a:extLst>
          </p:cNvPr>
          <p:cNvSpPr txBox="1"/>
          <p:nvPr/>
        </p:nvSpPr>
        <p:spPr>
          <a:xfrm>
            <a:off x="750271" y="4997213"/>
            <a:ext cx="5137266" cy="89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1A3149"/>
                </a:solidFill>
              </a:rPr>
              <a:t>Saya Ilham </a:t>
            </a:r>
            <a:r>
              <a:rPr lang="en-US" sz="1200" dirty="0" err="1">
                <a:solidFill>
                  <a:srgbClr val="1A3149"/>
                </a:solidFill>
              </a:rPr>
              <a:t>Sumardiana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Memulai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karir</a:t>
            </a:r>
            <a:r>
              <a:rPr lang="en-US" sz="1200" dirty="0">
                <a:solidFill>
                  <a:srgbClr val="1A3149"/>
                </a:solidFill>
              </a:rPr>
              <a:t> di dunia </a:t>
            </a:r>
            <a:r>
              <a:rPr lang="en-US" sz="1200" dirty="0" err="1">
                <a:solidFill>
                  <a:srgbClr val="1A3149"/>
                </a:solidFill>
              </a:rPr>
              <a:t>kreatif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seperti</a:t>
            </a:r>
            <a:r>
              <a:rPr lang="en-US" sz="1200" dirty="0">
                <a:solidFill>
                  <a:srgbClr val="1A3149"/>
                </a:solidFill>
              </a:rPr>
              <a:t> Production House, Event Organizer, Franchise </a:t>
            </a:r>
            <a:r>
              <a:rPr lang="en-US" sz="1200" dirty="0" err="1">
                <a:solidFill>
                  <a:srgbClr val="1A3149"/>
                </a:solidFill>
              </a:rPr>
              <a:t>Managementt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Concept,dan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latar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belakang</a:t>
            </a:r>
            <a:r>
              <a:rPr lang="en-US" sz="1200" dirty="0">
                <a:solidFill>
                  <a:srgbClr val="1A3149"/>
                </a:solidFill>
              </a:rPr>
              <a:t> Pendidikan </a:t>
            </a:r>
            <a:r>
              <a:rPr lang="en-US" sz="1200" dirty="0" err="1">
                <a:solidFill>
                  <a:srgbClr val="1A3149"/>
                </a:solidFill>
              </a:rPr>
              <a:t>Informatika</a:t>
            </a:r>
            <a:r>
              <a:rPr lang="en-US" sz="1200" dirty="0">
                <a:solidFill>
                  <a:srgbClr val="1A3149"/>
                </a:solidFill>
              </a:rPr>
              <a:t>, dan </a:t>
            </a:r>
            <a:r>
              <a:rPr lang="en-US" sz="1200" dirty="0" err="1">
                <a:solidFill>
                  <a:srgbClr val="1A3149"/>
                </a:solidFill>
              </a:rPr>
              <a:t>Pengalaman</a:t>
            </a:r>
            <a:r>
              <a:rPr lang="en-US" sz="1200" dirty="0">
                <a:solidFill>
                  <a:srgbClr val="1A3149"/>
                </a:solidFill>
              </a:rPr>
              <a:t> Di dunia Marketing yang </a:t>
            </a:r>
            <a:r>
              <a:rPr lang="en-US" sz="1200" dirty="0" err="1">
                <a:solidFill>
                  <a:srgbClr val="1A3149"/>
                </a:solidFill>
              </a:rPr>
              <a:t>cukup</a:t>
            </a:r>
            <a:r>
              <a:rPr lang="en-US" sz="1200">
                <a:solidFill>
                  <a:srgbClr val="1A3149"/>
                </a:solidFill>
              </a:rPr>
              <a:t> lama.</a:t>
            </a:r>
            <a:endParaRPr lang="en-US" sz="1200" dirty="0">
              <a:solidFill>
                <a:srgbClr val="1A3149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CBA9F0-6DD4-5EF3-B39A-932DF880D8A9}"/>
              </a:ext>
            </a:extLst>
          </p:cNvPr>
          <p:cNvSpPr txBox="1"/>
          <p:nvPr/>
        </p:nvSpPr>
        <p:spPr>
          <a:xfrm>
            <a:off x="750271" y="4742712"/>
            <a:ext cx="5137266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/>
              <a:t>About Career</a:t>
            </a:r>
            <a:endParaRPr lang="en-US" sz="9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0CAD15-85E2-F697-E923-5EF5187B2DC1}"/>
              </a:ext>
            </a:extLst>
          </p:cNvPr>
          <p:cNvSpPr txBox="1"/>
          <p:nvPr/>
        </p:nvSpPr>
        <p:spPr>
          <a:xfrm>
            <a:off x="6250305" y="3953547"/>
            <a:ext cx="5137266" cy="6177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1A3149"/>
                </a:solidFill>
              </a:rPr>
              <a:t>Saya Andri Taufik </a:t>
            </a:r>
            <a:r>
              <a:rPr lang="en-US" sz="1200" dirty="0" err="1">
                <a:solidFill>
                  <a:srgbClr val="1A3149"/>
                </a:solidFill>
              </a:rPr>
              <a:t>Merintis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karier</a:t>
            </a:r>
            <a:r>
              <a:rPr lang="en-US" sz="1200" dirty="0">
                <a:solidFill>
                  <a:srgbClr val="1A3149"/>
                </a:solidFill>
              </a:rPr>
              <a:t> dan </a:t>
            </a:r>
            <a:r>
              <a:rPr lang="en-US" sz="1200" dirty="0" err="1">
                <a:solidFill>
                  <a:srgbClr val="1A3149"/>
                </a:solidFill>
              </a:rPr>
              <a:t>Pengalaman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kerja</a:t>
            </a:r>
            <a:r>
              <a:rPr lang="en-US" sz="1200" dirty="0">
                <a:solidFill>
                  <a:srgbClr val="1A3149"/>
                </a:solidFill>
              </a:rPr>
              <a:t> yang professional di </a:t>
            </a:r>
            <a:r>
              <a:rPr lang="en-US" sz="1200" dirty="0" err="1">
                <a:solidFill>
                  <a:srgbClr val="1A3149"/>
                </a:solidFill>
              </a:rPr>
              <a:t>bidang</a:t>
            </a:r>
            <a:r>
              <a:rPr lang="en-US" sz="1200" dirty="0">
                <a:solidFill>
                  <a:srgbClr val="1A3149"/>
                </a:solidFill>
              </a:rPr>
              <a:t> marketing dan Agent, dan </a:t>
            </a:r>
            <a:r>
              <a:rPr lang="en-US" sz="1200" dirty="0" err="1">
                <a:solidFill>
                  <a:srgbClr val="1A3149"/>
                </a:solidFill>
              </a:rPr>
              <a:t>Kompeten</a:t>
            </a:r>
            <a:r>
              <a:rPr lang="en-US" sz="1200" dirty="0">
                <a:solidFill>
                  <a:srgbClr val="1A3149"/>
                </a:solidFill>
              </a:rPr>
              <a:t> di </a:t>
            </a:r>
            <a:r>
              <a:rPr lang="en-US" sz="1200" dirty="0" err="1">
                <a:solidFill>
                  <a:srgbClr val="1A3149"/>
                </a:solidFill>
              </a:rPr>
              <a:t>bidang</a:t>
            </a:r>
            <a:r>
              <a:rPr lang="en-US" sz="1200" dirty="0">
                <a:solidFill>
                  <a:srgbClr val="1A3149"/>
                </a:solidFill>
              </a:rPr>
              <a:t> yang </a:t>
            </a:r>
            <a:r>
              <a:rPr lang="en-US" sz="1200" dirty="0" err="1">
                <a:solidFill>
                  <a:srgbClr val="1A3149"/>
                </a:solidFill>
              </a:rPr>
              <a:t>sama</a:t>
            </a:r>
            <a:r>
              <a:rPr lang="en-US" sz="1200" dirty="0">
                <a:solidFill>
                  <a:srgbClr val="1A3149"/>
                </a:solidFill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5DD8BE-9627-094E-B5BB-D9AA4A4FD1CE}"/>
              </a:ext>
            </a:extLst>
          </p:cNvPr>
          <p:cNvSpPr txBox="1"/>
          <p:nvPr/>
        </p:nvSpPr>
        <p:spPr>
          <a:xfrm>
            <a:off x="6300758" y="3625384"/>
            <a:ext cx="5137266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/>
              <a:t>About Career</a:t>
            </a:r>
            <a:endParaRPr lang="en-US" sz="9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C052F5-980F-7EF9-B454-066BDB90C9B2}"/>
              </a:ext>
            </a:extLst>
          </p:cNvPr>
          <p:cNvSpPr txBox="1"/>
          <p:nvPr/>
        </p:nvSpPr>
        <p:spPr>
          <a:xfrm>
            <a:off x="8321013" y="2793248"/>
            <a:ext cx="222226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rgbClr val="1A3149"/>
                </a:solidFill>
                <a:latin typeface="+mj-lt"/>
              </a:rPr>
              <a:t>Andri Taufik</a:t>
            </a:r>
            <a:endParaRPr lang="en-US" sz="1200" dirty="0">
              <a:solidFill>
                <a:srgbClr val="1A3149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CA4933-75DB-9FC4-DEB4-E7D1E05F2BAD}"/>
              </a:ext>
            </a:extLst>
          </p:cNvPr>
          <p:cNvSpPr txBox="1"/>
          <p:nvPr/>
        </p:nvSpPr>
        <p:spPr>
          <a:xfrm>
            <a:off x="1598910" y="3429000"/>
            <a:ext cx="2222269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800" dirty="0">
                <a:solidFill>
                  <a:srgbClr val="1A3149"/>
                </a:solidFill>
                <a:latin typeface="+mj-lt"/>
              </a:rPr>
              <a:t>Ilham</a:t>
            </a:r>
          </a:p>
          <a:p>
            <a:pPr algn="r"/>
            <a:r>
              <a:rPr lang="en-US" sz="2800" dirty="0" err="1">
                <a:solidFill>
                  <a:srgbClr val="1A3149"/>
                </a:solidFill>
                <a:latin typeface="+mj-lt"/>
              </a:rPr>
              <a:t>Sumardiana</a:t>
            </a:r>
            <a:endParaRPr lang="en-US" sz="1200" dirty="0">
              <a:solidFill>
                <a:srgbClr val="1A3149"/>
              </a:solidFill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3535FC-8DB5-1D3F-7D7B-263E7300D5B8}"/>
              </a:ext>
            </a:extLst>
          </p:cNvPr>
          <p:cNvSpPr txBox="1"/>
          <p:nvPr/>
        </p:nvSpPr>
        <p:spPr>
          <a:xfrm>
            <a:off x="11055350" y="202696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About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FF7E75-B1B7-9911-13C6-5A01059880FA}"/>
              </a:ext>
            </a:extLst>
          </p:cNvPr>
          <p:cNvSpPr txBox="1"/>
          <p:nvPr/>
        </p:nvSpPr>
        <p:spPr>
          <a:xfrm>
            <a:off x="10290002" y="202192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Team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BFEFC5-FAEF-B007-240B-79BDE834898E}"/>
              </a:ext>
            </a:extLst>
          </p:cNvPr>
          <p:cNvSpPr txBox="1"/>
          <p:nvPr/>
        </p:nvSpPr>
        <p:spPr>
          <a:xfrm>
            <a:off x="9271000" y="201688"/>
            <a:ext cx="101900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Portfolio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54D623-E9F7-FA20-E732-3CE4B1E80FCD}"/>
              </a:ext>
            </a:extLst>
          </p:cNvPr>
          <p:cNvSpPr txBox="1"/>
          <p:nvPr/>
        </p:nvSpPr>
        <p:spPr>
          <a:xfrm>
            <a:off x="1598909" y="4317390"/>
            <a:ext cx="222227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 i="1" dirty="0">
                <a:solidFill>
                  <a:srgbClr val="1A3149"/>
                </a:solidFill>
              </a:rPr>
              <a:t>Chef Executive Officer</a:t>
            </a:r>
            <a:endParaRPr lang="en-US" sz="700" i="1" dirty="0">
              <a:solidFill>
                <a:srgbClr val="1A3149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B4922D-AE7C-A859-3771-7CFF5ED8069A}"/>
              </a:ext>
            </a:extLst>
          </p:cNvPr>
          <p:cNvSpPr txBox="1"/>
          <p:nvPr/>
        </p:nvSpPr>
        <p:spPr>
          <a:xfrm>
            <a:off x="8321013" y="3257033"/>
            <a:ext cx="222227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i="1" dirty="0">
                <a:solidFill>
                  <a:srgbClr val="1A3149"/>
                </a:solidFill>
              </a:rPr>
              <a:t>Chef Marketing Officer</a:t>
            </a:r>
            <a:endParaRPr lang="en-US" sz="700" i="1" dirty="0">
              <a:solidFill>
                <a:srgbClr val="1A3149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2485049-8A9D-73DB-97F1-7B8A7133C0D0}"/>
              </a:ext>
            </a:extLst>
          </p:cNvPr>
          <p:cNvSpPr txBox="1"/>
          <p:nvPr/>
        </p:nvSpPr>
        <p:spPr>
          <a:xfrm>
            <a:off x="9092736" y="6409083"/>
            <a:ext cx="272796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chemeClr val="bg2"/>
                </a:solidFill>
              </a:rPr>
              <a:t>A Successful Startup Presentation</a:t>
            </a:r>
          </a:p>
        </p:txBody>
      </p:sp>
      <p:sp>
        <p:nvSpPr>
          <p:cNvPr id="35" name="Line 5">
            <a:extLst>
              <a:ext uri="{FF2B5EF4-FFF2-40B4-BE49-F238E27FC236}">
                <a16:creationId xmlns:a16="http://schemas.microsoft.com/office/drawing/2014/main" id="{497AE975-C64B-7850-8C67-5A970AFA4B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20617" y="2092498"/>
            <a:ext cx="361949" cy="365413"/>
          </a:xfrm>
          <a:prstGeom prst="line">
            <a:avLst/>
          </a:prstGeom>
          <a:noFill/>
          <a:ln w="36513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6" name="Line 6">
            <a:extLst>
              <a:ext uri="{FF2B5EF4-FFF2-40B4-BE49-F238E27FC236}">
                <a16:creationId xmlns:a16="http://schemas.microsoft.com/office/drawing/2014/main" id="{E6830A74-D634-07C4-97D8-4EB0053EA6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00740" y="1766865"/>
            <a:ext cx="361950" cy="365414"/>
          </a:xfrm>
          <a:prstGeom prst="line">
            <a:avLst/>
          </a:prstGeom>
          <a:noFill/>
          <a:ln w="36513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7" name="Freeform 7">
            <a:extLst>
              <a:ext uri="{FF2B5EF4-FFF2-40B4-BE49-F238E27FC236}">
                <a16:creationId xmlns:a16="http://schemas.microsoft.com/office/drawing/2014/main" id="{554F8C74-C099-10EA-6083-0954BB556025}"/>
              </a:ext>
            </a:extLst>
          </p:cNvPr>
          <p:cNvSpPr>
            <a:spLocks/>
          </p:cNvSpPr>
          <p:nvPr/>
        </p:nvSpPr>
        <p:spPr bwMode="auto">
          <a:xfrm>
            <a:off x="8818938" y="5203340"/>
            <a:ext cx="361950" cy="366713"/>
          </a:xfrm>
          <a:custGeom>
            <a:avLst/>
            <a:gdLst>
              <a:gd name="T0" fmla="*/ 228 w 228"/>
              <a:gd name="T1" fmla="*/ 77 h 231"/>
              <a:gd name="T2" fmla="*/ 152 w 228"/>
              <a:gd name="T3" fmla="*/ 77 h 231"/>
              <a:gd name="T4" fmla="*/ 152 w 228"/>
              <a:gd name="T5" fmla="*/ 0 h 231"/>
              <a:gd name="T6" fmla="*/ 74 w 228"/>
              <a:gd name="T7" fmla="*/ 0 h 231"/>
              <a:gd name="T8" fmla="*/ 74 w 228"/>
              <a:gd name="T9" fmla="*/ 77 h 231"/>
              <a:gd name="T10" fmla="*/ 0 w 228"/>
              <a:gd name="T11" fmla="*/ 77 h 231"/>
              <a:gd name="T12" fmla="*/ 0 w 228"/>
              <a:gd name="T13" fmla="*/ 156 h 231"/>
              <a:gd name="T14" fmla="*/ 74 w 228"/>
              <a:gd name="T15" fmla="*/ 156 h 231"/>
              <a:gd name="T16" fmla="*/ 74 w 228"/>
              <a:gd name="T17" fmla="*/ 231 h 231"/>
              <a:gd name="T18" fmla="*/ 152 w 228"/>
              <a:gd name="T19" fmla="*/ 231 h 231"/>
              <a:gd name="T20" fmla="*/ 152 w 228"/>
              <a:gd name="T21" fmla="*/ 156 h 231"/>
              <a:gd name="T22" fmla="*/ 228 w 228"/>
              <a:gd name="T23" fmla="*/ 156 h 231"/>
              <a:gd name="T24" fmla="*/ 228 w 228"/>
              <a:gd name="T25" fmla="*/ 77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8" h="231">
                <a:moveTo>
                  <a:pt x="228" y="77"/>
                </a:moveTo>
                <a:lnTo>
                  <a:pt x="152" y="77"/>
                </a:lnTo>
                <a:lnTo>
                  <a:pt x="152" y="0"/>
                </a:lnTo>
                <a:lnTo>
                  <a:pt x="74" y="0"/>
                </a:lnTo>
                <a:lnTo>
                  <a:pt x="74" y="77"/>
                </a:lnTo>
                <a:lnTo>
                  <a:pt x="0" y="77"/>
                </a:lnTo>
                <a:lnTo>
                  <a:pt x="0" y="156"/>
                </a:lnTo>
                <a:lnTo>
                  <a:pt x="74" y="156"/>
                </a:lnTo>
                <a:lnTo>
                  <a:pt x="74" y="231"/>
                </a:lnTo>
                <a:lnTo>
                  <a:pt x="152" y="231"/>
                </a:lnTo>
                <a:lnTo>
                  <a:pt x="152" y="156"/>
                </a:lnTo>
                <a:lnTo>
                  <a:pt x="228" y="156"/>
                </a:lnTo>
                <a:lnTo>
                  <a:pt x="228" y="7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8" name="Freeform 8">
            <a:extLst>
              <a:ext uri="{FF2B5EF4-FFF2-40B4-BE49-F238E27FC236}">
                <a16:creationId xmlns:a16="http://schemas.microsoft.com/office/drawing/2014/main" id="{75A69443-E011-55A1-89CC-DA75FA097441}"/>
              </a:ext>
            </a:extLst>
          </p:cNvPr>
          <p:cNvSpPr>
            <a:spLocks/>
          </p:cNvSpPr>
          <p:nvPr/>
        </p:nvSpPr>
        <p:spPr bwMode="auto">
          <a:xfrm>
            <a:off x="10291734" y="5724996"/>
            <a:ext cx="503099" cy="413688"/>
          </a:xfrm>
          <a:custGeom>
            <a:avLst/>
            <a:gdLst>
              <a:gd name="T0" fmla="*/ 414 w 419"/>
              <a:gd name="T1" fmla="*/ 25 h 341"/>
              <a:gd name="T2" fmla="*/ 348 w 419"/>
              <a:gd name="T3" fmla="*/ 44 h 341"/>
              <a:gd name="T4" fmla="*/ 304 w 419"/>
              <a:gd name="T5" fmla="*/ 55 h 341"/>
              <a:gd name="T6" fmla="*/ 293 w 419"/>
              <a:gd name="T7" fmla="*/ 99 h 341"/>
              <a:gd name="T8" fmla="*/ 274 w 419"/>
              <a:gd name="T9" fmla="*/ 165 h 341"/>
              <a:gd name="T10" fmla="*/ 209 w 419"/>
              <a:gd name="T11" fmla="*/ 184 h 341"/>
              <a:gd name="T12" fmla="*/ 165 w 419"/>
              <a:gd name="T13" fmla="*/ 195 h 341"/>
              <a:gd name="T14" fmla="*/ 154 w 419"/>
              <a:gd name="T15" fmla="*/ 239 h 341"/>
              <a:gd name="T16" fmla="*/ 134 w 419"/>
              <a:gd name="T17" fmla="*/ 305 h 341"/>
              <a:gd name="T18" fmla="*/ 69 w 419"/>
              <a:gd name="T19" fmla="*/ 324 h 341"/>
              <a:gd name="T20" fmla="*/ 25 w 419"/>
              <a:gd name="T21" fmla="*/ 335 h 341"/>
              <a:gd name="T22" fmla="*/ 5 w 419"/>
              <a:gd name="T23" fmla="*/ 335 h 341"/>
              <a:gd name="T24" fmla="*/ 5 w 419"/>
              <a:gd name="T25" fmla="*/ 315 h 341"/>
              <a:gd name="T26" fmla="*/ 71 w 419"/>
              <a:gd name="T27" fmla="*/ 296 h 341"/>
              <a:gd name="T28" fmla="*/ 115 w 419"/>
              <a:gd name="T29" fmla="*/ 285 h 341"/>
              <a:gd name="T30" fmla="*/ 126 w 419"/>
              <a:gd name="T31" fmla="*/ 241 h 341"/>
              <a:gd name="T32" fmla="*/ 145 w 419"/>
              <a:gd name="T33" fmla="*/ 175 h 341"/>
              <a:gd name="T34" fmla="*/ 210 w 419"/>
              <a:gd name="T35" fmla="*/ 156 h 341"/>
              <a:gd name="T36" fmla="*/ 254 w 419"/>
              <a:gd name="T37" fmla="*/ 145 h 341"/>
              <a:gd name="T38" fmla="*/ 265 w 419"/>
              <a:gd name="T39" fmla="*/ 101 h 341"/>
              <a:gd name="T40" fmla="*/ 285 w 419"/>
              <a:gd name="T41" fmla="*/ 36 h 341"/>
              <a:gd name="T42" fmla="*/ 350 w 419"/>
              <a:gd name="T43" fmla="*/ 16 h 341"/>
              <a:gd name="T44" fmla="*/ 394 w 419"/>
              <a:gd name="T45" fmla="*/ 5 h 341"/>
              <a:gd name="T46" fmla="*/ 414 w 419"/>
              <a:gd name="T47" fmla="*/ 5 h 341"/>
              <a:gd name="T48" fmla="*/ 414 w 419"/>
              <a:gd name="T49" fmla="*/ 25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19" h="341">
                <a:moveTo>
                  <a:pt x="414" y="25"/>
                </a:moveTo>
                <a:cubicBezTo>
                  <a:pt x="392" y="47"/>
                  <a:pt x="368" y="46"/>
                  <a:pt x="348" y="44"/>
                </a:cubicBezTo>
                <a:cubicBezTo>
                  <a:pt x="331" y="43"/>
                  <a:pt x="317" y="42"/>
                  <a:pt x="304" y="55"/>
                </a:cubicBezTo>
                <a:cubicBezTo>
                  <a:pt x="291" y="68"/>
                  <a:pt x="292" y="82"/>
                  <a:pt x="293" y="99"/>
                </a:cubicBezTo>
                <a:cubicBezTo>
                  <a:pt x="295" y="119"/>
                  <a:pt x="296" y="143"/>
                  <a:pt x="274" y="165"/>
                </a:cubicBezTo>
                <a:cubicBezTo>
                  <a:pt x="252" y="187"/>
                  <a:pt x="228" y="185"/>
                  <a:pt x="209" y="184"/>
                </a:cubicBezTo>
                <a:cubicBezTo>
                  <a:pt x="191" y="183"/>
                  <a:pt x="178" y="182"/>
                  <a:pt x="165" y="195"/>
                </a:cubicBezTo>
                <a:cubicBezTo>
                  <a:pt x="152" y="208"/>
                  <a:pt x="152" y="222"/>
                  <a:pt x="154" y="239"/>
                </a:cubicBezTo>
                <a:cubicBezTo>
                  <a:pt x="155" y="259"/>
                  <a:pt x="156" y="283"/>
                  <a:pt x="134" y="305"/>
                </a:cubicBezTo>
                <a:cubicBezTo>
                  <a:pt x="112" y="327"/>
                  <a:pt x="88" y="325"/>
                  <a:pt x="69" y="324"/>
                </a:cubicBezTo>
                <a:cubicBezTo>
                  <a:pt x="52" y="323"/>
                  <a:pt x="38" y="322"/>
                  <a:pt x="25" y="335"/>
                </a:cubicBezTo>
                <a:cubicBezTo>
                  <a:pt x="19" y="341"/>
                  <a:pt x="10" y="341"/>
                  <a:pt x="5" y="335"/>
                </a:cubicBezTo>
                <a:cubicBezTo>
                  <a:pt x="0" y="330"/>
                  <a:pt x="0" y="321"/>
                  <a:pt x="5" y="315"/>
                </a:cubicBezTo>
                <a:cubicBezTo>
                  <a:pt x="27" y="293"/>
                  <a:pt x="51" y="295"/>
                  <a:pt x="71" y="296"/>
                </a:cubicBezTo>
                <a:cubicBezTo>
                  <a:pt x="88" y="297"/>
                  <a:pt x="102" y="298"/>
                  <a:pt x="115" y="285"/>
                </a:cubicBezTo>
                <a:cubicBezTo>
                  <a:pt x="128" y="272"/>
                  <a:pt x="127" y="258"/>
                  <a:pt x="126" y="241"/>
                </a:cubicBezTo>
                <a:cubicBezTo>
                  <a:pt x="124" y="222"/>
                  <a:pt x="123" y="197"/>
                  <a:pt x="145" y="175"/>
                </a:cubicBezTo>
                <a:cubicBezTo>
                  <a:pt x="167" y="154"/>
                  <a:pt x="191" y="155"/>
                  <a:pt x="210" y="156"/>
                </a:cubicBezTo>
                <a:cubicBezTo>
                  <a:pt x="228" y="157"/>
                  <a:pt x="241" y="158"/>
                  <a:pt x="254" y="145"/>
                </a:cubicBezTo>
                <a:cubicBezTo>
                  <a:pt x="267" y="132"/>
                  <a:pt x="266" y="119"/>
                  <a:pt x="265" y="101"/>
                </a:cubicBezTo>
                <a:cubicBezTo>
                  <a:pt x="264" y="82"/>
                  <a:pt x="263" y="58"/>
                  <a:pt x="285" y="36"/>
                </a:cubicBezTo>
                <a:cubicBezTo>
                  <a:pt x="307" y="14"/>
                  <a:pt x="331" y="15"/>
                  <a:pt x="350" y="16"/>
                </a:cubicBezTo>
                <a:cubicBezTo>
                  <a:pt x="367" y="18"/>
                  <a:pt x="381" y="18"/>
                  <a:pt x="394" y="5"/>
                </a:cubicBezTo>
                <a:cubicBezTo>
                  <a:pt x="400" y="0"/>
                  <a:pt x="408" y="0"/>
                  <a:pt x="414" y="5"/>
                </a:cubicBezTo>
                <a:cubicBezTo>
                  <a:pt x="419" y="11"/>
                  <a:pt x="419" y="20"/>
                  <a:pt x="414" y="2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5F695C-2042-A878-3C98-6D55048EA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154" y="2496225"/>
            <a:ext cx="1737542" cy="20981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185EE4-520B-A141-A909-DC1547BDE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925" y="1420944"/>
            <a:ext cx="1852285" cy="209816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124C3C6-6C0B-1591-1E6B-77835E4565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55996" y="5814209"/>
            <a:ext cx="2415004" cy="67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3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6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6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6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6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6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decel="6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6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6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 animBg="1"/>
      <p:bldP spid="6" grpId="0"/>
      <p:bldP spid="13" grpId="0"/>
      <p:bldP spid="14" grpId="0"/>
      <p:bldP spid="15" grpId="0"/>
      <p:bldP spid="16" grpId="0"/>
      <p:bldP spid="17" grpId="0"/>
      <p:bldP spid="18" grpId="0"/>
      <p:bldP spid="26" grpId="0"/>
      <p:bldP spid="27" grpId="0"/>
      <p:bldP spid="28" grpId="0"/>
      <p:bldP spid="29" grpId="0"/>
      <p:bldP spid="30" grpId="0"/>
      <p:bldP spid="34" grpId="0"/>
      <p:bldP spid="35" grpId="0" animBg="1"/>
      <p:bldP spid="36" grpId="0" animBg="1"/>
      <p:bldP spid="37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515BEED-760F-4EF8-8E2B-A3A08F4A8A84}"/>
              </a:ext>
            </a:extLst>
          </p:cNvPr>
          <p:cNvSpPr>
            <a:spLocks/>
          </p:cNvSpPr>
          <p:nvPr/>
        </p:nvSpPr>
        <p:spPr bwMode="auto">
          <a:xfrm>
            <a:off x="1" y="2743200"/>
            <a:ext cx="9240595" cy="4114800"/>
          </a:xfrm>
          <a:custGeom>
            <a:avLst/>
            <a:gdLst>
              <a:gd name="connsiteX0" fmla="*/ 4640381 w 9240595"/>
              <a:gd name="connsiteY0" fmla="*/ 0 h 4114800"/>
              <a:gd name="connsiteX1" fmla="*/ 8633465 w 9240595"/>
              <a:gd name="connsiteY1" fmla="*/ 0 h 4114800"/>
              <a:gd name="connsiteX2" fmla="*/ 8666835 w 9240595"/>
              <a:gd name="connsiteY2" fmla="*/ 41629 h 4114800"/>
              <a:gd name="connsiteX3" fmla="*/ 9032463 w 9240595"/>
              <a:gd name="connsiteY3" fmla="*/ 729816 h 4114800"/>
              <a:gd name="connsiteX4" fmla="*/ 9157821 w 9240595"/>
              <a:gd name="connsiteY4" fmla="*/ 2672727 h 4114800"/>
              <a:gd name="connsiteX5" fmla="*/ 8656388 w 9240595"/>
              <a:gd name="connsiteY5" fmla="*/ 3735038 h 4114800"/>
              <a:gd name="connsiteX6" fmla="*/ 8407412 w 9240595"/>
              <a:gd name="connsiteY6" fmla="*/ 4000616 h 4114800"/>
              <a:gd name="connsiteX7" fmla="*/ 8272375 w 9240595"/>
              <a:gd name="connsiteY7" fmla="*/ 4114800 h 4114800"/>
              <a:gd name="connsiteX8" fmla="*/ 0 w 9240595"/>
              <a:gd name="connsiteY8" fmla="*/ 4114800 h 4114800"/>
              <a:gd name="connsiteX9" fmla="*/ 0 w 9240595"/>
              <a:gd name="connsiteY9" fmla="*/ 812589 h 4114800"/>
              <a:gd name="connsiteX10" fmla="*/ 86725 w 9240595"/>
              <a:gd name="connsiteY10" fmla="*/ 746429 h 4114800"/>
              <a:gd name="connsiteX11" fmla="*/ 4463848 w 9240595"/>
              <a:gd name="connsiteY11" fmla="*/ 128771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40595" h="4114800">
                <a:moveTo>
                  <a:pt x="4640381" y="0"/>
                </a:moveTo>
                <a:lnTo>
                  <a:pt x="8633465" y="0"/>
                </a:lnTo>
                <a:lnTo>
                  <a:pt x="8666835" y="41629"/>
                </a:lnTo>
                <a:cubicBezTo>
                  <a:pt x="8826144" y="255445"/>
                  <a:pt x="8952373" y="488699"/>
                  <a:pt x="9032463" y="729816"/>
                </a:cubicBezTo>
                <a:cubicBezTo>
                  <a:pt x="9241393" y="1344838"/>
                  <a:pt x="9311037" y="2029749"/>
                  <a:pt x="9157821" y="2672727"/>
                </a:cubicBezTo>
                <a:cubicBezTo>
                  <a:pt x="9074249" y="3050127"/>
                  <a:pt x="8907105" y="3427527"/>
                  <a:pt x="8656388" y="3735038"/>
                </a:cubicBezTo>
                <a:cubicBezTo>
                  <a:pt x="8579780" y="3832882"/>
                  <a:pt x="8496208" y="3920244"/>
                  <a:pt x="8407412" y="4000616"/>
                </a:cubicBezTo>
                <a:lnTo>
                  <a:pt x="8272375" y="4114800"/>
                </a:lnTo>
                <a:lnTo>
                  <a:pt x="0" y="4114800"/>
                </a:lnTo>
                <a:lnTo>
                  <a:pt x="0" y="812589"/>
                </a:lnTo>
                <a:lnTo>
                  <a:pt x="86725" y="746429"/>
                </a:lnTo>
                <a:cubicBezTo>
                  <a:pt x="1280513" y="-79844"/>
                  <a:pt x="3226805" y="914148"/>
                  <a:pt x="4463848" y="128771"/>
                </a:cubicBezTo>
                <a:close/>
              </a:path>
            </a:pathLst>
          </a:custGeom>
          <a:solidFill>
            <a:srgbClr val="1A314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E0DE265-22F0-48B7-ACB8-547114CF06E4}"/>
              </a:ext>
            </a:extLst>
          </p:cNvPr>
          <p:cNvSpPr/>
          <p:nvPr/>
        </p:nvSpPr>
        <p:spPr bwMode="auto">
          <a:xfrm>
            <a:off x="4560916" y="1463040"/>
            <a:ext cx="3070168" cy="4555376"/>
          </a:xfrm>
          <a:prstGeom prst="roundRect">
            <a:avLst>
              <a:gd name="adj" fmla="val 6141"/>
            </a:avLst>
          </a:prstGeom>
          <a:solidFill>
            <a:schemeClr val="bg1">
              <a:lumMod val="75000"/>
              <a:lumOff val="25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330200" sx="102000" sy="102000" algn="ctr" rotWithShape="0">
              <a:prstClr val="black">
                <a:alpha val="14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2133344-73E1-4571-B34A-BFEEEB716872}"/>
              </a:ext>
            </a:extLst>
          </p:cNvPr>
          <p:cNvSpPr/>
          <p:nvPr/>
        </p:nvSpPr>
        <p:spPr bwMode="auto">
          <a:xfrm>
            <a:off x="7971905" y="1463039"/>
            <a:ext cx="3070168" cy="4555376"/>
          </a:xfrm>
          <a:prstGeom prst="roundRect">
            <a:avLst>
              <a:gd name="adj" fmla="val 6141"/>
            </a:avLst>
          </a:prstGeom>
          <a:solidFill>
            <a:schemeClr val="bg1">
              <a:lumMod val="75000"/>
              <a:lumOff val="25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330200" sx="102000" sy="102000" algn="ctr" rotWithShape="0">
              <a:prstClr val="black">
                <a:alpha val="14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2DDE35-75C4-43A5-9729-E03CEBAA3901}"/>
              </a:ext>
            </a:extLst>
          </p:cNvPr>
          <p:cNvSpPr/>
          <p:nvPr/>
        </p:nvSpPr>
        <p:spPr bwMode="auto">
          <a:xfrm>
            <a:off x="1149927" y="1463038"/>
            <a:ext cx="3070168" cy="4555376"/>
          </a:xfrm>
          <a:prstGeom prst="roundRect">
            <a:avLst>
              <a:gd name="adj" fmla="val 6141"/>
            </a:avLst>
          </a:prstGeom>
          <a:solidFill>
            <a:schemeClr val="bg1">
              <a:lumMod val="75000"/>
              <a:lumOff val="25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330200" sx="102000" sy="102000" algn="ctr" rotWithShape="0">
              <a:prstClr val="black">
                <a:alpha val="14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5374CC0-1B4F-4F14-971E-A2B7C1EA0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A3149"/>
                </a:solidFill>
              </a:rPr>
              <a:t>MAIN OF TEAM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36E9046-99BB-4A8A-A90B-C935E550638A}"/>
              </a:ext>
            </a:extLst>
          </p:cNvPr>
          <p:cNvSpPr txBox="1"/>
          <p:nvPr/>
        </p:nvSpPr>
        <p:spPr>
          <a:xfrm>
            <a:off x="9092736" y="6409083"/>
            <a:ext cx="272796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A Successful Startup Presentation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8BF1725-F5E1-4C04-B697-D7C966B422A1}"/>
              </a:ext>
            </a:extLst>
          </p:cNvPr>
          <p:cNvSpPr txBox="1"/>
          <p:nvPr/>
        </p:nvSpPr>
        <p:spPr>
          <a:xfrm>
            <a:off x="11055350" y="202696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About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49D71E-27C8-40AA-A626-1DEB53961F17}"/>
              </a:ext>
            </a:extLst>
          </p:cNvPr>
          <p:cNvSpPr txBox="1"/>
          <p:nvPr/>
        </p:nvSpPr>
        <p:spPr>
          <a:xfrm>
            <a:off x="10290002" y="202192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Team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87CE95-DAEE-447E-BED1-7ED44C99B085}"/>
              </a:ext>
            </a:extLst>
          </p:cNvPr>
          <p:cNvSpPr txBox="1"/>
          <p:nvPr/>
        </p:nvSpPr>
        <p:spPr>
          <a:xfrm>
            <a:off x="9271000" y="201688"/>
            <a:ext cx="101900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Portfolio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DF448EB-CC70-4483-9537-CB6C3530641E}"/>
              </a:ext>
            </a:extLst>
          </p:cNvPr>
          <p:cNvSpPr txBox="1"/>
          <p:nvPr/>
        </p:nvSpPr>
        <p:spPr>
          <a:xfrm>
            <a:off x="1333501" y="4956994"/>
            <a:ext cx="270301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/>
              <a:t>Andri </a:t>
            </a:r>
            <a:r>
              <a:rPr lang="en-US" sz="1600" dirty="0" err="1"/>
              <a:t>Oktaviana</a:t>
            </a:r>
            <a:endParaRPr lang="en-US" sz="9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6AE5175-5CCD-4333-85C2-8EE68B623B77}"/>
              </a:ext>
            </a:extLst>
          </p:cNvPr>
          <p:cNvSpPr txBox="1"/>
          <p:nvPr/>
        </p:nvSpPr>
        <p:spPr>
          <a:xfrm>
            <a:off x="1371118" y="5229059"/>
            <a:ext cx="270301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i="1" dirty="0"/>
              <a:t>Chief  Technology Officer</a:t>
            </a:r>
            <a:endParaRPr lang="en-US" sz="700" i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FD0028C-21AC-494C-B60E-4015AAEB5870}"/>
              </a:ext>
            </a:extLst>
          </p:cNvPr>
          <p:cNvSpPr txBox="1"/>
          <p:nvPr/>
        </p:nvSpPr>
        <p:spPr>
          <a:xfrm>
            <a:off x="4744491" y="4956994"/>
            <a:ext cx="270301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/>
              <a:t>Irfan </a:t>
            </a:r>
            <a:r>
              <a:rPr lang="en-US" sz="1600" dirty="0" err="1"/>
              <a:t>Alfarizi</a:t>
            </a:r>
            <a:endParaRPr lang="en-US" sz="9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1DAFB81-C187-4A26-8F0A-2135C61F273B}"/>
              </a:ext>
            </a:extLst>
          </p:cNvPr>
          <p:cNvSpPr txBox="1"/>
          <p:nvPr/>
        </p:nvSpPr>
        <p:spPr>
          <a:xfrm>
            <a:off x="4744491" y="5229059"/>
            <a:ext cx="270301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i="1" dirty="0"/>
              <a:t>Senior Design &amp; UI UX </a:t>
            </a:r>
            <a:endParaRPr lang="en-US" sz="700" i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74C81F6-4758-4418-9082-277E92010CB9}"/>
              </a:ext>
            </a:extLst>
          </p:cNvPr>
          <p:cNvSpPr txBox="1"/>
          <p:nvPr/>
        </p:nvSpPr>
        <p:spPr>
          <a:xfrm>
            <a:off x="8155481" y="4956994"/>
            <a:ext cx="270301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 err="1"/>
              <a:t>Afrizal</a:t>
            </a:r>
            <a:r>
              <a:rPr lang="en-US" sz="1600" dirty="0"/>
              <a:t> </a:t>
            </a:r>
            <a:r>
              <a:rPr lang="en-US" sz="1600" dirty="0" err="1"/>
              <a:t>Nurdin</a:t>
            </a:r>
            <a:endParaRPr lang="en-US" sz="9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4DDF46F-7659-4161-B26A-CE3A6BD6AA4F}"/>
              </a:ext>
            </a:extLst>
          </p:cNvPr>
          <p:cNvSpPr txBox="1"/>
          <p:nvPr/>
        </p:nvSpPr>
        <p:spPr>
          <a:xfrm>
            <a:off x="8155481" y="5229059"/>
            <a:ext cx="270301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i="1" dirty="0"/>
              <a:t>Chief Management officer</a:t>
            </a:r>
            <a:endParaRPr lang="en-US" sz="700" i="1" dirty="0"/>
          </a:p>
        </p:txBody>
      </p:sp>
      <p:sp>
        <p:nvSpPr>
          <p:cNvPr id="54" name="Freeform 83">
            <a:extLst>
              <a:ext uri="{FF2B5EF4-FFF2-40B4-BE49-F238E27FC236}">
                <a16:creationId xmlns:a16="http://schemas.microsoft.com/office/drawing/2014/main" id="{3EA28D99-7007-4CAC-992E-594AB6C6D3CA}"/>
              </a:ext>
            </a:extLst>
          </p:cNvPr>
          <p:cNvSpPr>
            <a:spLocks/>
          </p:cNvSpPr>
          <p:nvPr/>
        </p:nvSpPr>
        <p:spPr bwMode="auto">
          <a:xfrm>
            <a:off x="2348821" y="5567613"/>
            <a:ext cx="156372" cy="156372"/>
          </a:xfrm>
          <a:custGeom>
            <a:avLst/>
            <a:gdLst>
              <a:gd name="T0" fmla="*/ 151130 w 55"/>
              <a:gd name="T1" fmla="*/ 188912 h 55"/>
              <a:gd name="T2" fmla="*/ 127086 w 55"/>
              <a:gd name="T3" fmla="*/ 188912 h 55"/>
              <a:gd name="T4" fmla="*/ 127086 w 55"/>
              <a:gd name="T5" fmla="*/ 113347 h 55"/>
              <a:gd name="T6" fmla="*/ 154564 w 55"/>
              <a:gd name="T7" fmla="*/ 113347 h 55"/>
              <a:gd name="T8" fmla="*/ 157999 w 55"/>
              <a:gd name="T9" fmla="*/ 85869 h 55"/>
              <a:gd name="T10" fmla="*/ 127086 w 55"/>
              <a:gd name="T11" fmla="*/ 85869 h 55"/>
              <a:gd name="T12" fmla="*/ 127086 w 55"/>
              <a:gd name="T13" fmla="*/ 68695 h 55"/>
              <a:gd name="T14" fmla="*/ 144260 w 55"/>
              <a:gd name="T15" fmla="*/ 54956 h 55"/>
              <a:gd name="T16" fmla="*/ 161434 w 55"/>
              <a:gd name="T17" fmla="*/ 54956 h 55"/>
              <a:gd name="T18" fmla="*/ 161434 w 55"/>
              <a:gd name="T19" fmla="*/ 30913 h 55"/>
              <a:gd name="T20" fmla="*/ 137391 w 55"/>
              <a:gd name="T21" fmla="*/ 27478 h 55"/>
              <a:gd name="T22" fmla="*/ 99608 w 55"/>
              <a:gd name="T23" fmla="*/ 65261 h 55"/>
              <a:gd name="T24" fmla="*/ 99608 w 55"/>
              <a:gd name="T25" fmla="*/ 85869 h 55"/>
              <a:gd name="T26" fmla="*/ 72130 w 55"/>
              <a:gd name="T27" fmla="*/ 85869 h 55"/>
              <a:gd name="T28" fmla="*/ 72130 w 55"/>
              <a:gd name="T29" fmla="*/ 113347 h 55"/>
              <a:gd name="T30" fmla="*/ 99608 w 55"/>
              <a:gd name="T31" fmla="*/ 113347 h 55"/>
              <a:gd name="T32" fmla="*/ 99608 w 55"/>
              <a:gd name="T33" fmla="*/ 188912 h 55"/>
              <a:gd name="T34" fmla="*/ 34348 w 55"/>
              <a:gd name="T35" fmla="*/ 188912 h 55"/>
              <a:gd name="T36" fmla="*/ 0 w 55"/>
              <a:gd name="T37" fmla="*/ 154564 h 55"/>
              <a:gd name="T38" fmla="*/ 0 w 55"/>
              <a:gd name="T39" fmla="*/ 34348 h 55"/>
              <a:gd name="T40" fmla="*/ 34348 w 55"/>
              <a:gd name="T41" fmla="*/ 0 h 55"/>
              <a:gd name="T42" fmla="*/ 151130 w 55"/>
              <a:gd name="T43" fmla="*/ 0 h 55"/>
              <a:gd name="T44" fmla="*/ 188912 w 55"/>
              <a:gd name="T45" fmla="*/ 34348 h 55"/>
              <a:gd name="T46" fmla="*/ 188912 w 55"/>
              <a:gd name="T47" fmla="*/ 154564 h 55"/>
              <a:gd name="T48" fmla="*/ 151130 w 55"/>
              <a:gd name="T49" fmla="*/ 188912 h 5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55" h="55">
                <a:moveTo>
                  <a:pt x="44" y="55"/>
                </a:moveTo>
                <a:cubicBezTo>
                  <a:pt x="37" y="55"/>
                  <a:pt x="37" y="55"/>
                  <a:pt x="37" y="55"/>
                </a:cubicBezTo>
                <a:cubicBezTo>
                  <a:pt x="37" y="33"/>
                  <a:pt x="37" y="33"/>
                  <a:pt x="37" y="33"/>
                </a:cubicBezTo>
                <a:cubicBezTo>
                  <a:pt x="45" y="33"/>
                  <a:pt x="45" y="33"/>
                  <a:pt x="45" y="33"/>
                </a:cubicBezTo>
                <a:cubicBezTo>
                  <a:pt x="46" y="25"/>
                  <a:pt x="46" y="25"/>
                  <a:pt x="46" y="25"/>
                </a:cubicBezTo>
                <a:cubicBezTo>
                  <a:pt x="37" y="25"/>
                  <a:pt x="37" y="25"/>
                  <a:pt x="37" y="25"/>
                </a:cubicBezTo>
                <a:cubicBezTo>
                  <a:pt x="37" y="20"/>
                  <a:pt x="37" y="20"/>
                  <a:pt x="37" y="20"/>
                </a:cubicBezTo>
                <a:cubicBezTo>
                  <a:pt x="37" y="18"/>
                  <a:pt x="38" y="16"/>
                  <a:pt x="42" y="16"/>
                </a:cubicBezTo>
                <a:cubicBezTo>
                  <a:pt x="47" y="16"/>
                  <a:pt x="47" y="16"/>
                  <a:pt x="47" y="16"/>
                </a:cubicBezTo>
                <a:cubicBezTo>
                  <a:pt x="47" y="9"/>
                  <a:pt x="47" y="9"/>
                  <a:pt x="47" y="9"/>
                </a:cubicBezTo>
                <a:cubicBezTo>
                  <a:pt x="45" y="9"/>
                  <a:pt x="43" y="8"/>
                  <a:pt x="40" y="8"/>
                </a:cubicBezTo>
                <a:cubicBezTo>
                  <a:pt x="34" y="8"/>
                  <a:pt x="29" y="12"/>
                  <a:pt x="29" y="19"/>
                </a:cubicBezTo>
                <a:cubicBezTo>
                  <a:pt x="29" y="25"/>
                  <a:pt x="29" y="25"/>
                  <a:pt x="29" y="25"/>
                </a:cubicBezTo>
                <a:cubicBezTo>
                  <a:pt x="21" y="25"/>
                  <a:pt x="21" y="25"/>
                  <a:pt x="21" y="25"/>
                </a:cubicBezTo>
                <a:cubicBezTo>
                  <a:pt x="21" y="33"/>
                  <a:pt x="21" y="33"/>
                  <a:pt x="21" y="33"/>
                </a:cubicBezTo>
                <a:cubicBezTo>
                  <a:pt x="29" y="33"/>
                  <a:pt x="29" y="33"/>
                  <a:pt x="29" y="33"/>
                </a:cubicBezTo>
                <a:cubicBezTo>
                  <a:pt x="29" y="55"/>
                  <a:pt x="29" y="55"/>
                  <a:pt x="29" y="55"/>
                </a:cubicBezTo>
                <a:cubicBezTo>
                  <a:pt x="10" y="55"/>
                  <a:pt x="10" y="55"/>
                  <a:pt x="10" y="55"/>
                </a:cubicBezTo>
                <a:cubicBezTo>
                  <a:pt x="4" y="55"/>
                  <a:pt x="0" y="50"/>
                  <a:pt x="0" y="45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4" y="0"/>
                  <a:pt x="10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50" y="0"/>
                  <a:pt x="55" y="5"/>
                  <a:pt x="55" y="10"/>
                </a:cubicBezTo>
                <a:cubicBezTo>
                  <a:pt x="55" y="45"/>
                  <a:pt x="55" y="45"/>
                  <a:pt x="55" y="45"/>
                </a:cubicBezTo>
                <a:cubicBezTo>
                  <a:pt x="55" y="50"/>
                  <a:pt x="50" y="55"/>
                  <a:pt x="44" y="55"/>
                </a:cubicBezTo>
                <a:close/>
              </a:path>
            </a:pathLst>
          </a:custGeom>
          <a:solidFill>
            <a:srgbClr val="FFD21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55" name="Freeform 97">
            <a:extLst>
              <a:ext uri="{FF2B5EF4-FFF2-40B4-BE49-F238E27FC236}">
                <a16:creationId xmlns:a16="http://schemas.microsoft.com/office/drawing/2014/main" id="{1A0580C8-3B40-4460-A2C9-25C4F1B644FE}"/>
              </a:ext>
            </a:extLst>
          </p:cNvPr>
          <p:cNvSpPr>
            <a:spLocks noEditPoints="1"/>
          </p:cNvSpPr>
          <p:nvPr/>
        </p:nvSpPr>
        <p:spPr bwMode="auto">
          <a:xfrm>
            <a:off x="2864827" y="5567613"/>
            <a:ext cx="156372" cy="156372"/>
          </a:xfrm>
          <a:custGeom>
            <a:avLst/>
            <a:gdLst>
              <a:gd name="T0" fmla="*/ 188912 w 55"/>
              <a:gd name="T1" fmla="*/ 34348 h 55"/>
              <a:gd name="T2" fmla="*/ 188912 w 55"/>
              <a:gd name="T3" fmla="*/ 154564 h 55"/>
              <a:gd name="T4" fmla="*/ 151130 w 55"/>
              <a:gd name="T5" fmla="*/ 188912 h 55"/>
              <a:gd name="T6" fmla="*/ 34348 w 55"/>
              <a:gd name="T7" fmla="*/ 188912 h 55"/>
              <a:gd name="T8" fmla="*/ 0 w 55"/>
              <a:gd name="T9" fmla="*/ 154564 h 55"/>
              <a:gd name="T10" fmla="*/ 0 w 55"/>
              <a:gd name="T11" fmla="*/ 34348 h 55"/>
              <a:gd name="T12" fmla="*/ 34348 w 55"/>
              <a:gd name="T13" fmla="*/ 0 h 55"/>
              <a:gd name="T14" fmla="*/ 151130 w 55"/>
              <a:gd name="T15" fmla="*/ 0 h 55"/>
              <a:gd name="T16" fmla="*/ 188912 w 55"/>
              <a:gd name="T17" fmla="*/ 34348 h 55"/>
              <a:gd name="T18" fmla="*/ 58391 w 55"/>
              <a:gd name="T19" fmla="*/ 68695 h 55"/>
              <a:gd name="T20" fmla="*/ 34348 w 55"/>
              <a:gd name="T21" fmla="*/ 96173 h 55"/>
              <a:gd name="T22" fmla="*/ 58391 w 55"/>
              <a:gd name="T23" fmla="*/ 120217 h 55"/>
              <a:gd name="T24" fmla="*/ 85869 w 55"/>
              <a:gd name="T25" fmla="*/ 96173 h 55"/>
              <a:gd name="T26" fmla="*/ 58391 w 55"/>
              <a:gd name="T27" fmla="*/ 68695 h 55"/>
              <a:gd name="T28" fmla="*/ 127086 w 55"/>
              <a:gd name="T29" fmla="*/ 68695 h 55"/>
              <a:gd name="T30" fmla="*/ 103043 w 55"/>
              <a:gd name="T31" fmla="*/ 96173 h 55"/>
              <a:gd name="T32" fmla="*/ 127086 w 55"/>
              <a:gd name="T33" fmla="*/ 120217 h 55"/>
              <a:gd name="T34" fmla="*/ 154564 w 55"/>
              <a:gd name="T35" fmla="*/ 96173 h 55"/>
              <a:gd name="T36" fmla="*/ 127086 w 55"/>
              <a:gd name="T37" fmla="*/ 68695 h 5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5" h="55">
                <a:moveTo>
                  <a:pt x="55" y="10"/>
                </a:moveTo>
                <a:cubicBezTo>
                  <a:pt x="55" y="45"/>
                  <a:pt x="55" y="45"/>
                  <a:pt x="55" y="45"/>
                </a:cubicBezTo>
                <a:cubicBezTo>
                  <a:pt x="55" y="50"/>
                  <a:pt x="50" y="55"/>
                  <a:pt x="44" y="55"/>
                </a:cubicBezTo>
                <a:cubicBezTo>
                  <a:pt x="10" y="55"/>
                  <a:pt x="10" y="55"/>
                  <a:pt x="10" y="55"/>
                </a:cubicBezTo>
                <a:cubicBezTo>
                  <a:pt x="4" y="55"/>
                  <a:pt x="0" y="50"/>
                  <a:pt x="0" y="45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4" y="0"/>
                  <a:pt x="10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50" y="0"/>
                  <a:pt x="55" y="5"/>
                  <a:pt x="55" y="10"/>
                </a:cubicBezTo>
                <a:close/>
                <a:moveTo>
                  <a:pt x="17" y="20"/>
                </a:moveTo>
                <a:cubicBezTo>
                  <a:pt x="13" y="20"/>
                  <a:pt x="10" y="23"/>
                  <a:pt x="10" y="28"/>
                </a:cubicBezTo>
                <a:cubicBezTo>
                  <a:pt x="10" y="32"/>
                  <a:pt x="13" y="35"/>
                  <a:pt x="17" y="35"/>
                </a:cubicBezTo>
                <a:cubicBezTo>
                  <a:pt x="21" y="35"/>
                  <a:pt x="25" y="32"/>
                  <a:pt x="25" y="28"/>
                </a:cubicBezTo>
                <a:cubicBezTo>
                  <a:pt x="25" y="23"/>
                  <a:pt x="21" y="20"/>
                  <a:pt x="17" y="20"/>
                </a:cubicBezTo>
                <a:close/>
                <a:moveTo>
                  <a:pt x="37" y="20"/>
                </a:moveTo>
                <a:cubicBezTo>
                  <a:pt x="33" y="20"/>
                  <a:pt x="30" y="23"/>
                  <a:pt x="30" y="28"/>
                </a:cubicBezTo>
                <a:cubicBezTo>
                  <a:pt x="30" y="32"/>
                  <a:pt x="33" y="35"/>
                  <a:pt x="37" y="35"/>
                </a:cubicBezTo>
                <a:cubicBezTo>
                  <a:pt x="41" y="35"/>
                  <a:pt x="45" y="32"/>
                  <a:pt x="45" y="28"/>
                </a:cubicBezTo>
                <a:cubicBezTo>
                  <a:pt x="45" y="23"/>
                  <a:pt x="41" y="20"/>
                  <a:pt x="37" y="20"/>
                </a:cubicBezTo>
                <a:close/>
              </a:path>
            </a:pathLst>
          </a:custGeom>
          <a:solidFill>
            <a:srgbClr val="FFD21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56" name="Freeform 104">
            <a:extLst>
              <a:ext uri="{FF2B5EF4-FFF2-40B4-BE49-F238E27FC236}">
                <a16:creationId xmlns:a16="http://schemas.microsoft.com/office/drawing/2014/main" id="{EFBFE7FE-4BC2-4734-B22A-1C84E62FB830}"/>
              </a:ext>
            </a:extLst>
          </p:cNvPr>
          <p:cNvSpPr>
            <a:spLocks noEditPoints="1"/>
          </p:cNvSpPr>
          <p:nvPr/>
        </p:nvSpPr>
        <p:spPr bwMode="auto">
          <a:xfrm>
            <a:off x="2606824" y="5567613"/>
            <a:ext cx="156372" cy="156372"/>
          </a:xfrm>
          <a:custGeom>
            <a:avLst/>
            <a:gdLst>
              <a:gd name="T0" fmla="*/ 188912 w 55"/>
              <a:gd name="T1" fmla="*/ 151130 h 55"/>
              <a:gd name="T2" fmla="*/ 151130 w 55"/>
              <a:gd name="T3" fmla="*/ 188912 h 55"/>
              <a:gd name="T4" fmla="*/ 34348 w 55"/>
              <a:gd name="T5" fmla="*/ 188912 h 55"/>
              <a:gd name="T6" fmla="*/ 0 w 55"/>
              <a:gd name="T7" fmla="*/ 151130 h 55"/>
              <a:gd name="T8" fmla="*/ 0 w 55"/>
              <a:gd name="T9" fmla="*/ 34348 h 55"/>
              <a:gd name="T10" fmla="*/ 34348 w 55"/>
              <a:gd name="T11" fmla="*/ 0 h 55"/>
              <a:gd name="T12" fmla="*/ 151130 w 55"/>
              <a:gd name="T13" fmla="*/ 0 h 55"/>
              <a:gd name="T14" fmla="*/ 188912 w 55"/>
              <a:gd name="T15" fmla="*/ 34348 h 55"/>
              <a:gd name="T16" fmla="*/ 188912 w 55"/>
              <a:gd name="T17" fmla="*/ 151130 h 55"/>
              <a:gd name="T18" fmla="*/ 116782 w 55"/>
              <a:gd name="T19" fmla="*/ 27478 h 55"/>
              <a:gd name="T20" fmla="*/ 82434 w 55"/>
              <a:gd name="T21" fmla="*/ 27478 h 55"/>
              <a:gd name="T22" fmla="*/ 41217 w 55"/>
              <a:gd name="T23" fmla="*/ 61826 h 55"/>
              <a:gd name="T24" fmla="*/ 68695 w 55"/>
              <a:gd name="T25" fmla="*/ 89304 h 55"/>
              <a:gd name="T26" fmla="*/ 75565 w 55"/>
              <a:gd name="T27" fmla="*/ 85869 h 55"/>
              <a:gd name="T28" fmla="*/ 72130 w 55"/>
              <a:gd name="T29" fmla="*/ 92739 h 55"/>
              <a:gd name="T30" fmla="*/ 79000 w 55"/>
              <a:gd name="T31" fmla="*/ 106478 h 55"/>
              <a:gd name="T32" fmla="*/ 44652 w 55"/>
              <a:gd name="T33" fmla="*/ 113347 h 55"/>
              <a:gd name="T34" fmla="*/ 34348 w 55"/>
              <a:gd name="T35" fmla="*/ 133956 h 55"/>
              <a:gd name="T36" fmla="*/ 68695 w 55"/>
              <a:gd name="T37" fmla="*/ 157999 h 55"/>
              <a:gd name="T38" fmla="*/ 113347 w 55"/>
              <a:gd name="T39" fmla="*/ 127086 h 55"/>
              <a:gd name="T40" fmla="*/ 89304 w 55"/>
              <a:gd name="T41" fmla="*/ 89304 h 55"/>
              <a:gd name="T42" fmla="*/ 106478 w 55"/>
              <a:gd name="T43" fmla="*/ 58391 h 55"/>
              <a:gd name="T44" fmla="*/ 96173 w 55"/>
              <a:gd name="T45" fmla="*/ 34348 h 55"/>
              <a:gd name="T46" fmla="*/ 106478 w 55"/>
              <a:gd name="T47" fmla="*/ 34348 h 55"/>
              <a:gd name="T48" fmla="*/ 116782 w 55"/>
              <a:gd name="T49" fmla="*/ 27478 h 55"/>
              <a:gd name="T50" fmla="*/ 75565 w 55"/>
              <a:gd name="T51" fmla="*/ 151130 h 55"/>
              <a:gd name="T52" fmla="*/ 48087 w 55"/>
              <a:gd name="T53" fmla="*/ 130521 h 55"/>
              <a:gd name="T54" fmla="*/ 79000 w 55"/>
              <a:gd name="T55" fmla="*/ 109912 h 55"/>
              <a:gd name="T56" fmla="*/ 82434 w 55"/>
              <a:gd name="T57" fmla="*/ 109912 h 55"/>
              <a:gd name="T58" fmla="*/ 99608 w 55"/>
              <a:gd name="T59" fmla="*/ 133956 h 55"/>
              <a:gd name="T60" fmla="*/ 75565 w 55"/>
              <a:gd name="T61" fmla="*/ 151130 h 55"/>
              <a:gd name="T62" fmla="*/ 75565 w 55"/>
              <a:gd name="T63" fmla="*/ 82434 h 55"/>
              <a:gd name="T64" fmla="*/ 54956 w 55"/>
              <a:gd name="T65" fmla="*/ 51521 h 55"/>
              <a:gd name="T66" fmla="*/ 72130 w 55"/>
              <a:gd name="T67" fmla="*/ 34348 h 55"/>
              <a:gd name="T68" fmla="*/ 92739 w 55"/>
              <a:gd name="T69" fmla="*/ 65261 h 55"/>
              <a:gd name="T70" fmla="*/ 75565 w 55"/>
              <a:gd name="T71" fmla="*/ 82434 h 55"/>
              <a:gd name="T72" fmla="*/ 154564 w 55"/>
              <a:gd name="T73" fmla="*/ 89304 h 55"/>
              <a:gd name="T74" fmla="*/ 154564 w 55"/>
              <a:gd name="T75" fmla="*/ 82434 h 55"/>
              <a:gd name="T76" fmla="*/ 140825 w 55"/>
              <a:gd name="T77" fmla="*/ 82434 h 55"/>
              <a:gd name="T78" fmla="*/ 140825 w 55"/>
              <a:gd name="T79" fmla="*/ 65261 h 55"/>
              <a:gd name="T80" fmla="*/ 133956 w 55"/>
              <a:gd name="T81" fmla="*/ 65261 h 55"/>
              <a:gd name="T82" fmla="*/ 133956 w 55"/>
              <a:gd name="T83" fmla="*/ 82434 h 55"/>
              <a:gd name="T84" fmla="*/ 116782 w 55"/>
              <a:gd name="T85" fmla="*/ 82434 h 55"/>
              <a:gd name="T86" fmla="*/ 116782 w 55"/>
              <a:gd name="T87" fmla="*/ 89304 h 55"/>
              <a:gd name="T88" fmla="*/ 133956 w 55"/>
              <a:gd name="T89" fmla="*/ 89304 h 55"/>
              <a:gd name="T90" fmla="*/ 133956 w 55"/>
              <a:gd name="T91" fmla="*/ 109912 h 55"/>
              <a:gd name="T92" fmla="*/ 140825 w 55"/>
              <a:gd name="T93" fmla="*/ 109912 h 55"/>
              <a:gd name="T94" fmla="*/ 140825 w 55"/>
              <a:gd name="T95" fmla="*/ 89304 h 55"/>
              <a:gd name="T96" fmla="*/ 154564 w 55"/>
              <a:gd name="T97" fmla="*/ 89304 h 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5" h="55">
                <a:moveTo>
                  <a:pt x="55" y="44"/>
                </a:moveTo>
                <a:cubicBezTo>
                  <a:pt x="55" y="50"/>
                  <a:pt x="50" y="55"/>
                  <a:pt x="44" y="55"/>
                </a:cubicBezTo>
                <a:cubicBezTo>
                  <a:pt x="10" y="55"/>
                  <a:pt x="10" y="55"/>
                  <a:pt x="10" y="55"/>
                </a:cubicBezTo>
                <a:cubicBezTo>
                  <a:pt x="4" y="55"/>
                  <a:pt x="0" y="50"/>
                  <a:pt x="0" y="44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4" y="0"/>
                  <a:pt x="10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50" y="0"/>
                  <a:pt x="55" y="4"/>
                  <a:pt x="55" y="10"/>
                </a:cubicBezTo>
                <a:lnTo>
                  <a:pt x="55" y="44"/>
                </a:lnTo>
                <a:close/>
                <a:moveTo>
                  <a:pt x="34" y="8"/>
                </a:moveTo>
                <a:cubicBezTo>
                  <a:pt x="24" y="8"/>
                  <a:pt x="24" y="8"/>
                  <a:pt x="24" y="8"/>
                </a:cubicBezTo>
                <a:cubicBezTo>
                  <a:pt x="18" y="8"/>
                  <a:pt x="12" y="11"/>
                  <a:pt x="12" y="18"/>
                </a:cubicBezTo>
                <a:cubicBezTo>
                  <a:pt x="12" y="22"/>
                  <a:pt x="16" y="26"/>
                  <a:pt x="20" y="26"/>
                </a:cubicBezTo>
                <a:cubicBezTo>
                  <a:pt x="21" y="26"/>
                  <a:pt x="21" y="26"/>
                  <a:pt x="22" y="25"/>
                </a:cubicBezTo>
                <a:cubicBezTo>
                  <a:pt x="21" y="26"/>
                  <a:pt x="21" y="27"/>
                  <a:pt x="21" y="27"/>
                </a:cubicBezTo>
                <a:cubicBezTo>
                  <a:pt x="21" y="29"/>
                  <a:pt x="22" y="30"/>
                  <a:pt x="23" y="31"/>
                </a:cubicBezTo>
                <a:cubicBezTo>
                  <a:pt x="19" y="31"/>
                  <a:pt x="16" y="31"/>
                  <a:pt x="13" y="33"/>
                </a:cubicBezTo>
                <a:cubicBezTo>
                  <a:pt x="11" y="34"/>
                  <a:pt x="10" y="36"/>
                  <a:pt x="10" y="39"/>
                </a:cubicBezTo>
                <a:cubicBezTo>
                  <a:pt x="10" y="44"/>
                  <a:pt x="16" y="46"/>
                  <a:pt x="20" y="46"/>
                </a:cubicBezTo>
                <a:cubicBezTo>
                  <a:pt x="25" y="46"/>
                  <a:pt x="33" y="43"/>
                  <a:pt x="33" y="37"/>
                </a:cubicBezTo>
                <a:cubicBezTo>
                  <a:pt x="33" y="30"/>
                  <a:pt x="26" y="29"/>
                  <a:pt x="26" y="26"/>
                </a:cubicBezTo>
                <a:cubicBezTo>
                  <a:pt x="26" y="23"/>
                  <a:pt x="31" y="23"/>
                  <a:pt x="31" y="17"/>
                </a:cubicBezTo>
                <a:cubicBezTo>
                  <a:pt x="31" y="14"/>
                  <a:pt x="30" y="12"/>
                  <a:pt x="28" y="10"/>
                </a:cubicBezTo>
                <a:cubicBezTo>
                  <a:pt x="31" y="10"/>
                  <a:pt x="31" y="10"/>
                  <a:pt x="31" y="10"/>
                </a:cubicBezTo>
                <a:lnTo>
                  <a:pt x="34" y="8"/>
                </a:lnTo>
                <a:close/>
                <a:moveTo>
                  <a:pt x="22" y="44"/>
                </a:moveTo>
                <a:cubicBezTo>
                  <a:pt x="19" y="44"/>
                  <a:pt x="14" y="42"/>
                  <a:pt x="14" y="38"/>
                </a:cubicBezTo>
                <a:cubicBezTo>
                  <a:pt x="14" y="33"/>
                  <a:pt x="19" y="32"/>
                  <a:pt x="23" y="32"/>
                </a:cubicBezTo>
                <a:cubicBezTo>
                  <a:pt x="23" y="32"/>
                  <a:pt x="24" y="32"/>
                  <a:pt x="24" y="32"/>
                </a:cubicBezTo>
                <a:cubicBezTo>
                  <a:pt x="26" y="34"/>
                  <a:pt x="29" y="36"/>
                  <a:pt x="29" y="39"/>
                </a:cubicBezTo>
                <a:cubicBezTo>
                  <a:pt x="29" y="43"/>
                  <a:pt x="26" y="44"/>
                  <a:pt x="22" y="44"/>
                </a:cubicBezTo>
                <a:close/>
                <a:moveTo>
                  <a:pt x="22" y="24"/>
                </a:moveTo>
                <a:cubicBezTo>
                  <a:pt x="18" y="24"/>
                  <a:pt x="16" y="19"/>
                  <a:pt x="16" y="15"/>
                </a:cubicBezTo>
                <a:cubicBezTo>
                  <a:pt x="16" y="13"/>
                  <a:pt x="18" y="10"/>
                  <a:pt x="21" y="10"/>
                </a:cubicBezTo>
                <a:cubicBezTo>
                  <a:pt x="25" y="10"/>
                  <a:pt x="27" y="16"/>
                  <a:pt x="27" y="19"/>
                </a:cubicBezTo>
                <a:cubicBezTo>
                  <a:pt x="27" y="22"/>
                  <a:pt x="25" y="24"/>
                  <a:pt x="22" y="24"/>
                </a:cubicBezTo>
                <a:close/>
                <a:moveTo>
                  <a:pt x="45" y="26"/>
                </a:moveTo>
                <a:cubicBezTo>
                  <a:pt x="45" y="24"/>
                  <a:pt x="45" y="24"/>
                  <a:pt x="45" y="24"/>
                </a:cubicBezTo>
                <a:cubicBezTo>
                  <a:pt x="41" y="24"/>
                  <a:pt x="41" y="24"/>
                  <a:pt x="41" y="24"/>
                </a:cubicBezTo>
                <a:cubicBezTo>
                  <a:pt x="41" y="19"/>
                  <a:pt x="41" y="19"/>
                  <a:pt x="41" y="19"/>
                </a:cubicBezTo>
                <a:cubicBezTo>
                  <a:pt x="39" y="19"/>
                  <a:pt x="39" y="19"/>
                  <a:pt x="39" y="19"/>
                </a:cubicBezTo>
                <a:cubicBezTo>
                  <a:pt x="39" y="24"/>
                  <a:pt x="39" y="24"/>
                  <a:pt x="39" y="24"/>
                </a:cubicBezTo>
                <a:cubicBezTo>
                  <a:pt x="34" y="24"/>
                  <a:pt x="34" y="24"/>
                  <a:pt x="34" y="24"/>
                </a:cubicBezTo>
                <a:cubicBezTo>
                  <a:pt x="34" y="26"/>
                  <a:pt x="34" y="26"/>
                  <a:pt x="34" y="26"/>
                </a:cubicBezTo>
                <a:cubicBezTo>
                  <a:pt x="39" y="26"/>
                  <a:pt x="39" y="26"/>
                  <a:pt x="39" y="26"/>
                </a:cubicBezTo>
                <a:cubicBezTo>
                  <a:pt x="39" y="32"/>
                  <a:pt x="39" y="32"/>
                  <a:pt x="39" y="32"/>
                </a:cubicBezTo>
                <a:cubicBezTo>
                  <a:pt x="41" y="32"/>
                  <a:pt x="41" y="32"/>
                  <a:pt x="41" y="32"/>
                </a:cubicBezTo>
                <a:cubicBezTo>
                  <a:pt x="41" y="26"/>
                  <a:pt x="41" y="26"/>
                  <a:pt x="41" y="26"/>
                </a:cubicBezTo>
                <a:lnTo>
                  <a:pt x="45" y="26"/>
                </a:lnTo>
                <a:close/>
              </a:path>
            </a:pathLst>
          </a:custGeom>
          <a:solidFill>
            <a:srgbClr val="FFD21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59" name="Freeform 83">
            <a:extLst>
              <a:ext uri="{FF2B5EF4-FFF2-40B4-BE49-F238E27FC236}">
                <a16:creationId xmlns:a16="http://schemas.microsoft.com/office/drawing/2014/main" id="{EF341C3D-0328-4EC7-A4F3-3D3CE16E3D46}"/>
              </a:ext>
            </a:extLst>
          </p:cNvPr>
          <p:cNvSpPr>
            <a:spLocks/>
          </p:cNvSpPr>
          <p:nvPr/>
        </p:nvSpPr>
        <p:spPr bwMode="auto">
          <a:xfrm>
            <a:off x="5759811" y="5567613"/>
            <a:ext cx="156372" cy="156372"/>
          </a:xfrm>
          <a:custGeom>
            <a:avLst/>
            <a:gdLst>
              <a:gd name="T0" fmla="*/ 151130 w 55"/>
              <a:gd name="T1" fmla="*/ 188912 h 55"/>
              <a:gd name="T2" fmla="*/ 127086 w 55"/>
              <a:gd name="T3" fmla="*/ 188912 h 55"/>
              <a:gd name="T4" fmla="*/ 127086 w 55"/>
              <a:gd name="T5" fmla="*/ 113347 h 55"/>
              <a:gd name="T6" fmla="*/ 154564 w 55"/>
              <a:gd name="T7" fmla="*/ 113347 h 55"/>
              <a:gd name="T8" fmla="*/ 157999 w 55"/>
              <a:gd name="T9" fmla="*/ 85869 h 55"/>
              <a:gd name="T10" fmla="*/ 127086 w 55"/>
              <a:gd name="T11" fmla="*/ 85869 h 55"/>
              <a:gd name="T12" fmla="*/ 127086 w 55"/>
              <a:gd name="T13" fmla="*/ 68695 h 55"/>
              <a:gd name="T14" fmla="*/ 144260 w 55"/>
              <a:gd name="T15" fmla="*/ 54956 h 55"/>
              <a:gd name="T16" fmla="*/ 161434 w 55"/>
              <a:gd name="T17" fmla="*/ 54956 h 55"/>
              <a:gd name="T18" fmla="*/ 161434 w 55"/>
              <a:gd name="T19" fmla="*/ 30913 h 55"/>
              <a:gd name="T20" fmla="*/ 137391 w 55"/>
              <a:gd name="T21" fmla="*/ 27478 h 55"/>
              <a:gd name="T22" fmla="*/ 99608 w 55"/>
              <a:gd name="T23" fmla="*/ 65261 h 55"/>
              <a:gd name="T24" fmla="*/ 99608 w 55"/>
              <a:gd name="T25" fmla="*/ 85869 h 55"/>
              <a:gd name="T26" fmla="*/ 72130 w 55"/>
              <a:gd name="T27" fmla="*/ 85869 h 55"/>
              <a:gd name="T28" fmla="*/ 72130 w 55"/>
              <a:gd name="T29" fmla="*/ 113347 h 55"/>
              <a:gd name="T30" fmla="*/ 99608 w 55"/>
              <a:gd name="T31" fmla="*/ 113347 h 55"/>
              <a:gd name="T32" fmla="*/ 99608 w 55"/>
              <a:gd name="T33" fmla="*/ 188912 h 55"/>
              <a:gd name="T34" fmla="*/ 34348 w 55"/>
              <a:gd name="T35" fmla="*/ 188912 h 55"/>
              <a:gd name="T36" fmla="*/ 0 w 55"/>
              <a:gd name="T37" fmla="*/ 154564 h 55"/>
              <a:gd name="T38" fmla="*/ 0 w 55"/>
              <a:gd name="T39" fmla="*/ 34348 h 55"/>
              <a:gd name="T40" fmla="*/ 34348 w 55"/>
              <a:gd name="T41" fmla="*/ 0 h 55"/>
              <a:gd name="T42" fmla="*/ 151130 w 55"/>
              <a:gd name="T43" fmla="*/ 0 h 55"/>
              <a:gd name="T44" fmla="*/ 188912 w 55"/>
              <a:gd name="T45" fmla="*/ 34348 h 55"/>
              <a:gd name="T46" fmla="*/ 188912 w 55"/>
              <a:gd name="T47" fmla="*/ 154564 h 55"/>
              <a:gd name="T48" fmla="*/ 151130 w 55"/>
              <a:gd name="T49" fmla="*/ 188912 h 5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55" h="55">
                <a:moveTo>
                  <a:pt x="44" y="55"/>
                </a:moveTo>
                <a:cubicBezTo>
                  <a:pt x="37" y="55"/>
                  <a:pt x="37" y="55"/>
                  <a:pt x="37" y="55"/>
                </a:cubicBezTo>
                <a:cubicBezTo>
                  <a:pt x="37" y="33"/>
                  <a:pt x="37" y="33"/>
                  <a:pt x="37" y="33"/>
                </a:cubicBezTo>
                <a:cubicBezTo>
                  <a:pt x="45" y="33"/>
                  <a:pt x="45" y="33"/>
                  <a:pt x="45" y="33"/>
                </a:cubicBezTo>
                <a:cubicBezTo>
                  <a:pt x="46" y="25"/>
                  <a:pt x="46" y="25"/>
                  <a:pt x="46" y="25"/>
                </a:cubicBezTo>
                <a:cubicBezTo>
                  <a:pt x="37" y="25"/>
                  <a:pt x="37" y="25"/>
                  <a:pt x="37" y="25"/>
                </a:cubicBezTo>
                <a:cubicBezTo>
                  <a:pt x="37" y="20"/>
                  <a:pt x="37" y="20"/>
                  <a:pt x="37" y="20"/>
                </a:cubicBezTo>
                <a:cubicBezTo>
                  <a:pt x="37" y="18"/>
                  <a:pt x="38" y="16"/>
                  <a:pt x="42" y="16"/>
                </a:cubicBezTo>
                <a:cubicBezTo>
                  <a:pt x="47" y="16"/>
                  <a:pt x="47" y="16"/>
                  <a:pt x="47" y="16"/>
                </a:cubicBezTo>
                <a:cubicBezTo>
                  <a:pt x="47" y="9"/>
                  <a:pt x="47" y="9"/>
                  <a:pt x="47" y="9"/>
                </a:cubicBezTo>
                <a:cubicBezTo>
                  <a:pt x="45" y="9"/>
                  <a:pt x="43" y="8"/>
                  <a:pt x="40" y="8"/>
                </a:cubicBezTo>
                <a:cubicBezTo>
                  <a:pt x="34" y="8"/>
                  <a:pt x="29" y="12"/>
                  <a:pt x="29" y="19"/>
                </a:cubicBezTo>
                <a:cubicBezTo>
                  <a:pt x="29" y="25"/>
                  <a:pt x="29" y="25"/>
                  <a:pt x="29" y="25"/>
                </a:cubicBezTo>
                <a:cubicBezTo>
                  <a:pt x="21" y="25"/>
                  <a:pt x="21" y="25"/>
                  <a:pt x="21" y="25"/>
                </a:cubicBezTo>
                <a:cubicBezTo>
                  <a:pt x="21" y="33"/>
                  <a:pt x="21" y="33"/>
                  <a:pt x="21" y="33"/>
                </a:cubicBezTo>
                <a:cubicBezTo>
                  <a:pt x="29" y="33"/>
                  <a:pt x="29" y="33"/>
                  <a:pt x="29" y="33"/>
                </a:cubicBezTo>
                <a:cubicBezTo>
                  <a:pt x="29" y="55"/>
                  <a:pt x="29" y="55"/>
                  <a:pt x="29" y="55"/>
                </a:cubicBezTo>
                <a:cubicBezTo>
                  <a:pt x="10" y="55"/>
                  <a:pt x="10" y="55"/>
                  <a:pt x="10" y="55"/>
                </a:cubicBezTo>
                <a:cubicBezTo>
                  <a:pt x="4" y="55"/>
                  <a:pt x="0" y="50"/>
                  <a:pt x="0" y="45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4" y="0"/>
                  <a:pt x="10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50" y="0"/>
                  <a:pt x="55" y="5"/>
                  <a:pt x="55" y="10"/>
                </a:cubicBezTo>
                <a:cubicBezTo>
                  <a:pt x="55" y="45"/>
                  <a:pt x="55" y="45"/>
                  <a:pt x="55" y="45"/>
                </a:cubicBezTo>
                <a:cubicBezTo>
                  <a:pt x="55" y="50"/>
                  <a:pt x="50" y="55"/>
                  <a:pt x="44" y="55"/>
                </a:cubicBezTo>
                <a:close/>
              </a:path>
            </a:pathLst>
          </a:custGeom>
          <a:solidFill>
            <a:srgbClr val="FFD21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60" name="Freeform 97">
            <a:extLst>
              <a:ext uri="{FF2B5EF4-FFF2-40B4-BE49-F238E27FC236}">
                <a16:creationId xmlns:a16="http://schemas.microsoft.com/office/drawing/2014/main" id="{F7C7EC53-4C48-4140-B39A-4F692F24311C}"/>
              </a:ext>
            </a:extLst>
          </p:cNvPr>
          <p:cNvSpPr>
            <a:spLocks noEditPoints="1"/>
          </p:cNvSpPr>
          <p:nvPr/>
        </p:nvSpPr>
        <p:spPr bwMode="auto">
          <a:xfrm>
            <a:off x="6275817" y="5567613"/>
            <a:ext cx="156372" cy="156372"/>
          </a:xfrm>
          <a:custGeom>
            <a:avLst/>
            <a:gdLst>
              <a:gd name="T0" fmla="*/ 188912 w 55"/>
              <a:gd name="T1" fmla="*/ 34348 h 55"/>
              <a:gd name="T2" fmla="*/ 188912 w 55"/>
              <a:gd name="T3" fmla="*/ 154564 h 55"/>
              <a:gd name="T4" fmla="*/ 151130 w 55"/>
              <a:gd name="T5" fmla="*/ 188912 h 55"/>
              <a:gd name="T6" fmla="*/ 34348 w 55"/>
              <a:gd name="T7" fmla="*/ 188912 h 55"/>
              <a:gd name="T8" fmla="*/ 0 w 55"/>
              <a:gd name="T9" fmla="*/ 154564 h 55"/>
              <a:gd name="T10" fmla="*/ 0 w 55"/>
              <a:gd name="T11" fmla="*/ 34348 h 55"/>
              <a:gd name="T12" fmla="*/ 34348 w 55"/>
              <a:gd name="T13" fmla="*/ 0 h 55"/>
              <a:gd name="T14" fmla="*/ 151130 w 55"/>
              <a:gd name="T15" fmla="*/ 0 h 55"/>
              <a:gd name="T16" fmla="*/ 188912 w 55"/>
              <a:gd name="T17" fmla="*/ 34348 h 55"/>
              <a:gd name="T18" fmla="*/ 58391 w 55"/>
              <a:gd name="T19" fmla="*/ 68695 h 55"/>
              <a:gd name="T20" fmla="*/ 34348 w 55"/>
              <a:gd name="T21" fmla="*/ 96173 h 55"/>
              <a:gd name="T22" fmla="*/ 58391 w 55"/>
              <a:gd name="T23" fmla="*/ 120217 h 55"/>
              <a:gd name="T24" fmla="*/ 85869 w 55"/>
              <a:gd name="T25" fmla="*/ 96173 h 55"/>
              <a:gd name="T26" fmla="*/ 58391 w 55"/>
              <a:gd name="T27" fmla="*/ 68695 h 55"/>
              <a:gd name="T28" fmla="*/ 127086 w 55"/>
              <a:gd name="T29" fmla="*/ 68695 h 55"/>
              <a:gd name="T30" fmla="*/ 103043 w 55"/>
              <a:gd name="T31" fmla="*/ 96173 h 55"/>
              <a:gd name="T32" fmla="*/ 127086 w 55"/>
              <a:gd name="T33" fmla="*/ 120217 h 55"/>
              <a:gd name="T34" fmla="*/ 154564 w 55"/>
              <a:gd name="T35" fmla="*/ 96173 h 55"/>
              <a:gd name="T36" fmla="*/ 127086 w 55"/>
              <a:gd name="T37" fmla="*/ 68695 h 5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5" h="55">
                <a:moveTo>
                  <a:pt x="55" y="10"/>
                </a:moveTo>
                <a:cubicBezTo>
                  <a:pt x="55" y="45"/>
                  <a:pt x="55" y="45"/>
                  <a:pt x="55" y="45"/>
                </a:cubicBezTo>
                <a:cubicBezTo>
                  <a:pt x="55" y="50"/>
                  <a:pt x="50" y="55"/>
                  <a:pt x="44" y="55"/>
                </a:cubicBezTo>
                <a:cubicBezTo>
                  <a:pt x="10" y="55"/>
                  <a:pt x="10" y="55"/>
                  <a:pt x="10" y="55"/>
                </a:cubicBezTo>
                <a:cubicBezTo>
                  <a:pt x="4" y="55"/>
                  <a:pt x="0" y="50"/>
                  <a:pt x="0" y="45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4" y="0"/>
                  <a:pt x="10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50" y="0"/>
                  <a:pt x="55" y="5"/>
                  <a:pt x="55" y="10"/>
                </a:cubicBezTo>
                <a:close/>
                <a:moveTo>
                  <a:pt x="17" y="20"/>
                </a:moveTo>
                <a:cubicBezTo>
                  <a:pt x="13" y="20"/>
                  <a:pt x="10" y="23"/>
                  <a:pt x="10" y="28"/>
                </a:cubicBezTo>
                <a:cubicBezTo>
                  <a:pt x="10" y="32"/>
                  <a:pt x="13" y="35"/>
                  <a:pt x="17" y="35"/>
                </a:cubicBezTo>
                <a:cubicBezTo>
                  <a:pt x="21" y="35"/>
                  <a:pt x="25" y="32"/>
                  <a:pt x="25" y="28"/>
                </a:cubicBezTo>
                <a:cubicBezTo>
                  <a:pt x="25" y="23"/>
                  <a:pt x="21" y="20"/>
                  <a:pt x="17" y="20"/>
                </a:cubicBezTo>
                <a:close/>
                <a:moveTo>
                  <a:pt x="37" y="20"/>
                </a:moveTo>
                <a:cubicBezTo>
                  <a:pt x="33" y="20"/>
                  <a:pt x="30" y="23"/>
                  <a:pt x="30" y="28"/>
                </a:cubicBezTo>
                <a:cubicBezTo>
                  <a:pt x="30" y="32"/>
                  <a:pt x="33" y="35"/>
                  <a:pt x="37" y="35"/>
                </a:cubicBezTo>
                <a:cubicBezTo>
                  <a:pt x="41" y="35"/>
                  <a:pt x="45" y="32"/>
                  <a:pt x="45" y="28"/>
                </a:cubicBezTo>
                <a:cubicBezTo>
                  <a:pt x="45" y="23"/>
                  <a:pt x="41" y="20"/>
                  <a:pt x="37" y="20"/>
                </a:cubicBezTo>
                <a:close/>
              </a:path>
            </a:pathLst>
          </a:custGeom>
          <a:solidFill>
            <a:srgbClr val="FFD21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61" name="Freeform 104">
            <a:extLst>
              <a:ext uri="{FF2B5EF4-FFF2-40B4-BE49-F238E27FC236}">
                <a16:creationId xmlns:a16="http://schemas.microsoft.com/office/drawing/2014/main" id="{50B3F900-1E21-48ED-81B9-691A9A175159}"/>
              </a:ext>
            </a:extLst>
          </p:cNvPr>
          <p:cNvSpPr>
            <a:spLocks noEditPoints="1"/>
          </p:cNvSpPr>
          <p:nvPr/>
        </p:nvSpPr>
        <p:spPr bwMode="auto">
          <a:xfrm>
            <a:off x="6017814" y="5567613"/>
            <a:ext cx="156372" cy="156372"/>
          </a:xfrm>
          <a:custGeom>
            <a:avLst/>
            <a:gdLst>
              <a:gd name="T0" fmla="*/ 188912 w 55"/>
              <a:gd name="T1" fmla="*/ 151130 h 55"/>
              <a:gd name="T2" fmla="*/ 151130 w 55"/>
              <a:gd name="T3" fmla="*/ 188912 h 55"/>
              <a:gd name="T4" fmla="*/ 34348 w 55"/>
              <a:gd name="T5" fmla="*/ 188912 h 55"/>
              <a:gd name="T6" fmla="*/ 0 w 55"/>
              <a:gd name="T7" fmla="*/ 151130 h 55"/>
              <a:gd name="T8" fmla="*/ 0 w 55"/>
              <a:gd name="T9" fmla="*/ 34348 h 55"/>
              <a:gd name="T10" fmla="*/ 34348 w 55"/>
              <a:gd name="T11" fmla="*/ 0 h 55"/>
              <a:gd name="T12" fmla="*/ 151130 w 55"/>
              <a:gd name="T13" fmla="*/ 0 h 55"/>
              <a:gd name="T14" fmla="*/ 188912 w 55"/>
              <a:gd name="T15" fmla="*/ 34348 h 55"/>
              <a:gd name="T16" fmla="*/ 188912 w 55"/>
              <a:gd name="T17" fmla="*/ 151130 h 55"/>
              <a:gd name="T18" fmla="*/ 116782 w 55"/>
              <a:gd name="T19" fmla="*/ 27478 h 55"/>
              <a:gd name="T20" fmla="*/ 82434 w 55"/>
              <a:gd name="T21" fmla="*/ 27478 h 55"/>
              <a:gd name="T22" fmla="*/ 41217 w 55"/>
              <a:gd name="T23" fmla="*/ 61826 h 55"/>
              <a:gd name="T24" fmla="*/ 68695 w 55"/>
              <a:gd name="T25" fmla="*/ 89304 h 55"/>
              <a:gd name="T26" fmla="*/ 75565 w 55"/>
              <a:gd name="T27" fmla="*/ 85869 h 55"/>
              <a:gd name="T28" fmla="*/ 72130 w 55"/>
              <a:gd name="T29" fmla="*/ 92739 h 55"/>
              <a:gd name="T30" fmla="*/ 79000 w 55"/>
              <a:gd name="T31" fmla="*/ 106478 h 55"/>
              <a:gd name="T32" fmla="*/ 44652 w 55"/>
              <a:gd name="T33" fmla="*/ 113347 h 55"/>
              <a:gd name="T34" fmla="*/ 34348 w 55"/>
              <a:gd name="T35" fmla="*/ 133956 h 55"/>
              <a:gd name="T36" fmla="*/ 68695 w 55"/>
              <a:gd name="T37" fmla="*/ 157999 h 55"/>
              <a:gd name="T38" fmla="*/ 113347 w 55"/>
              <a:gd name="T39" fmla="*/ 127086 h 55"/>
              <a:gd name="T40" fmla="*/ 89304 w 55"/>
              <a:gd name="T41" fmla="*/ 89304 h 55"/>
              <a:gd name="T42" fmla="*/ 106478 w 55"/>
              <a:gd name="T43" fmla="*/ 58391 h 55"/>
              <a:gd name="T44" fmla="*/ 96173 w 55"/>
              <a:gd name="T45" fmla="*/ 34348 h 55"/>
              <a:gd name="T46" fmla="*/ 106478 w 55"/>
              <a:gd name="T47" fmla="*/ 34348 h 55"/>
              <a:gd name="T48" fmla="*/ 116782 w 55"/>
              <a:gd name="T49" fmla="*/ 27478 h 55"/>
              <a:gd name="T50" fmla="*/ 75565 w 55"/>
              <a:gd name="T51" fmla="*/ 151130 h 55"/>
              <a:gd name="T52" fmla="*/ 48087 w 55"/>
              <a:gd name="T53" fmla="*/ 130521 h 55"/>
              <a:gd name="T54" fmla="*/ 79000 w 55"/>
              <a:gd name="T55" fmla="*/ 109912 h 55"/>
              <a:gd name="T56" fmla="*/ 82434 w 55"/>
              <a:gd name="T57" fmla="*/ 109912 h 55"/>
              <a:gd name="T58" fmla="*/ 99608 w 55"/>
              <a:gd name="T59" fmla="*/ 133956 h 55"/>
              <a:gd name="T60" fmla="*/ 75565 w 55"/>
              <a:gd name="T61" fmla="*/ 151130 h 55"/>
              <a:gd name="T62" fmla="*/ 75565 w 55"/>
              <a:gd name="T63" fmla="*/ 82434 h 55"/>
              <a:gd name="T64" fmla="*/ 54956 w 55"/>
              <a:gd name="T65" fmla="*/ 51521 h 55"/>
              <a:gd name="T66" fmla="*/ 72130 w 55"/>
              <a:gd name="T67" fmla="*/ 34348 h 55"/>
              <a:gd name="T68" fmla="*/ 92739 w 55"/>
              <a:gd name="T69" fmla="*/ 65261 h 55"/>
              <a:gd name="T70" fmla="*/ 75565 w 55"/>
              <a:gd name="T71" fmla="*/ 82434 h 55"/>
              <a:gd name="T72" fmla="*/ 154564 w 55"/>
              <a:gd name="T73" fmla="*/ 89304 h 55"/>
              <a:gd name="T74" fmla="*/ 154564 w 55"/>
              <a:gd name="T75" fmla="*/ 82434 h 55"/>
              <a:gd name="T76" fmla="*/ 140825 w 55"/>
              <a:gd name="T77" fmla="*/ 82434 h 55"/>
              <a:gd name="T78" fmla="*/ 140825 w 55"/>
              <a:gd name="T79" fmla="*/ 65261 h 55"/>
              <a:gd name="T80" fmla="*/ 133956 w 55"/>
              <a:gd name="T81" fmla="*/ 65261 h 55"/>
              <a:gd name="T82" fmla="*/ 133956 w 55"/>
              <a:gd name="T83" fmla="*/ 82434 h 55"/>
              <a:gd name="T84" fmla="*/ 116782 w 55"/>
              <a:gd name="T85" fmla="*/ 82434 h 55"/>
              <a:gd name="T86" fmla="*/ 116782 w 55"/>
              <a:gd name="T87" fmla="*/ 89304 h 55"/>
              <a:gd name="T88" fmla="*/ 133956 w 55"/>
              <a:gd name="T89" fmla="*/ 89304 h 55"/>
              <a:gd name="T90" fmla="*/ 133956 w 55"/>
              <a:gd name="T91" fmla="*/ 109912 h 55"/>
              <a:gd name="T92" fmla="*/ 140825 w 55"/>
              <a:gd name="T93" fmla="*/ 109912 h 55"/>
              <a:gd name="T94" fmla="*/ 140825 w 55"/>
              <a:gd name="T95" fmla="*/ 89304 h 55"/>
              <a:gd name="T96" fmla="*/ 154564 w 55"/>
              <a:gd name="T97" fmla="*/ 89304 h 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5" h="55">
                <a:moveTo>
                  <a:pt x="55" y="44"/>
                </a:moveTo>
                <a:cubicBezTo>
                  <a:pt x="55" y="50"/>
                  <a:pt x="50" y="55"/>
                  <a:pt x="44" y="55"/>
                </a:cubicBezTo>
                <a:cubicBezTo>
                  <a:pt x="10" y="55"/>
                  <a:pt x="10" y="55"/>
                  <a:pt x="10" y="55"/>
                </a:cubicBezTo>
                <a:cubicBezTo>
                  <a:pt x="4" y="55"/>
                  <a:pt x="0" y="50"/>
                  <a:pt x="0" y="44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4" y="0"/>
                  <a:pt x="10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50" y="0"/>
                  <a:pt x="55" y="4"/>
                  <a:pt x="55" y="10"/>
                </a:cubicBezTo>
                <a:lnTo>
                  <a:pt x="55" y="44"/>
                </a:lnTo>
                <a:close/>
                <a:moveTo>
                  <a:pt x="34" y="8"/>
                </a:moveTo>
                <a:cubicBezTo>
                  <a:pt x="24" y="8"/>
                  <a:pt x="24" y="8"/>
                  <a:pt x="24" y="8"/>
                </a:cubicBezTo>
                <a:cubicBezTo>
                  <a:pt x="18" y="8"/>
                  <a:pt x="12" y="11"/>
                  <a:pt x="12" y="18"/>
                </a:cubicBezTo>
                <a:cubicBezTo>
                  <a:pt x="12" y="22"/>
                  <a:pt x="16" y="26"/>
                  <a:pt x="20" y="26"/>
                </a:cubicBezTo>
                <a:cubicBezTo>
                  <a:pt x="21" y="26"/>
                  <a:pt x="21" y="26"/>
                  <a:pt x="22" y="25"/>
                </a:cubicBezTo>
                <a:cubicBezTo>
                  <a:pt x="21" y="26"/>
                  <a:pt x="21" y="27"/>
                  <a:pt x="21" y="27"/>
                </a:cubicBezTo>
                <a:cubicBezTo>
                  <a:pt x="21" y="29"/>
                  <a:pt x="22" y="30"/>
                  <a:pt x="23" y="31"/>
                </a:cubicBezTo>
                <a:cubicBezTo>
                  <a:pt x="19" y="31"/>
                  <a:pt x="16" y="31"/>
                  <a:pt x="13" y="33"/>
                </a:cubicBezTo>
                <a:cubicBezTo>
                  <a:pt x="11" y="34"/>
                  <a:pt x="10" y="36"/>
                  <a:pt x="10" y="39"/>
                </a:cubicBezTo>
                <a:cubicBezTo>
                  <a:pt x="10" y="44"/>
                  <a:pt x="16" y="46"/>
                  <a:pt x="20" y="46"/>
                </a:cubicBezTo>
                <a:cubicBezTo>
                  <a:pt x="25" y="46"/>
                  <a:pt x="33" y="43"/>
                  <a:pt x="33" y="37"/>
                </a:cubicBezTo>
                <a:cubicBezTo>
                  <a:pt x="33" y="30"/>
                  <a:pt x="26" y="29"/>
                  <a:pt x="26" y="26"/>
                </a:cubicBezTo>
                <a:cubicBezTo>
                  <a:pt x="26" y="23"/>
                  <a:pt x="31" y="23"/>
                  <a:pt x="31" y="17"/>
                </a:cubicBezTo>
                <a:cubicBezTo>
                  <a:pt x="31" y="14"/>
                  <a:pt x="30" y="12"/>
                  <a:pt x="28" y="10"/>
                </a:cubicBezTo>
                <a:cubicBezTo>
                  <a:pt x="31" y="10"/>
                  <a:pt x="31" y="10"/>
                  <a:pt x="31" y="10"/>
                </a:cubicBezTo>
                <a:lnTo>
                  <a:pt x="34" y="8"/>
                </a:lnTo>
                <a:close/>
                <a:moveTo>
                  <a:pt x="22" y="44"/>
                </a:moveTo>
                <a:cubicBezTo>
                  <a:pt x="19" y="44"/>
                  <a:pt x="14" y="42"/>
                  <a:pt x="14" y="38"/>
                </a:cubicBezTo>
                <a:cubicBezTo>
                  <a:pt x="14" y="33"/>
                  <a:pt x="19" y="32"/>
                  <a:pt x="23" y="32"/>
                </a:cubicBezTo>
                <a:cubicBezTo>
                  <a:pt x="23" y="32"/>
                  <a:pt x="24" y="32"/>
                  <a:pt x="24" y="32"/>
                </a:cubicBezTo>
                <a:cubicBezTo>
                  <a:pt x="26" y="34"/>
                  <a:pt x="29" y="36"/>
                  <a:pt x="29" y="39"/>
                </a:cubicBezTo>
                <a:cubicBezTo>
                  <a:pt x="29" y="43"/>
                  <a:pt x="26" y="44"/>
                  <a:pt x="22" y="44"/>
                </a:cubicBezTo>
                <a:close/>
                <a:moveTo>
                  <a:pt x="22" y="24"/>
                </a:moveTo>
                <a:cubicBezTo>
                  <a:pt x="18" y="24"/>
                  <a:pt x="16" y="19"/>
                  <a:pt x="16" y="15"/>
                </a:cubicBezTo>
                <a:cubicBezTo>
                  <a:pt x="16" y="13"/>
                  <a:pt x="18" y="10"/>
                  <a:pt x="21" y="10"/>
                </a:cubicBezTo>
                <a:cubicBezTo>
                  <a:pt x="25" y="10"/>
                  <a:pt x="27" y="16"/>
                  <a:pt x="27" y="19"/>
                </a:cubicBezTo>
                <a:cubicBezTo>
                  <a:pt x="27" y="22"/>
                  <a:pt x="25" y="24"/>
                  <a:pt x="22" y="24"/>
                </a:cubicBezTo>
                <a:close/>
                <a:moveTo>
                  <a:pt x="45" y="26"/>
                </a:moveTo>
                <a:cubicBezTo>
                  <a:pt x="45" y="24"/>
                  <a:pt x="45" y="24"/>
                  <a:pt x="45" y="24"/>
                </a:cubicBezTo>
                <a:cubicBezTo>
                  <a:pt x="41" y="24"/>
                  <a:pt x="41" y="24"/>
                  <a:pt x="41" y="24"/>
                </a:cubicBezTo>
                <a:cubicBezTo>
                  <a:pt x="41" y="19"/>
                  <a:pt x="41" y="19"/>
                  <a:pt x="41" y="19"/>
                </a:cubicBezTo>
                <a:cubicBezTo>
                  <a:pt x="39" y="19"/>
                  <a:pt x="39" y="19"/>
                  <a:pt x="39" y="19"/>
                </a:cubicBezTo>
                <a:cubicBezTo>
                  <a:pt x="39" y="24"/>
                  <a:pt x="39" y="24"/>
                  <a:pt x="39" y="24"/>
                </a:cubicBezTo>
                <a:cubicBezTo>
                  <a:pt x="34" y="24"/>
                  <a:pt x="34" y="24"/>
                  <a:pt x="34" y="24"/>
                </a:cubicBezTo>
                <a:cubicBezTo>
                  <a:pt x="34" y="26"/>
                  <a:pt x="34" y="26"/>
                  <a:pt x="34" y="26"/>
                </a:cubicBezTo>
                <a:cubicBezTo>
                  <a:pt x="39" y="26"/>
                  <a:pt x="39" y="26"/>
                  <a:pt x="39" y="26"/>
                </a:cubicBezTo>
                <a:cubicBezTo>
                  <a:pt x="39" y="32"/>
                  <a:pt x="39" y="32"/>
                  <a:pt x="39" y="32"/>
                </a:cubicBezTo>
                <a:cubicBezTo>
                  <a:pt x="41" y="32"/>
                  <a:pt x="41" y="32"/>
                  <a:pt x="41" y="32"/>
                </a:cubicBezTo>
                <a:cubicBezTo>
                  <a:pt x="41" y="26"/>
                  <a:pt x="41" y="26"/>
                  <a:pt x="41" y="26"/>
                </a:cubicBezTo>
                <a:lnTo>
                  <a:pt x="45" y="26"/>
                </a:lnTo>
                <a:close/>
              </a:path>
            </a:pathLst>
          </a:custGeom>
          <a:solidFill>
            <a:srgbClr val="FFD21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63" name="Freeform 83">
            <a:extLst>
              <a:ext uri="{FF2B5EF4-FFF2-40B4-BE49-F238E27FC236}">
                <a16:creationId xmlns:a16="http://schemas.microsoft.com/office/drawing/2014/main" id="{2AF719C8-29CA-484D-ACFA-CF6D6FDC4BE4}"/>
              </a:ext>
            </a:extLst>
          </p:cNvPr>
          <p:cNvSpPr>
            <a:spLocks/>
          </p:cNvSpPr>
          <p:nvPr/>
        </p:nvSpPr>
        <p:spPr bwMode="auto">
          <a:xfrm>
            <a:off x="9170801" y="5567613"/>
            <a:ext cx="156372" cy="156372"/>
          </a:xfrm>
          <a:custGeom>
            <a:avLst/>
            <a:gdLst>
              <a:gd name="T0" fmla="*/ 151130 w 55"/>
              <a:gd name="T1" fmla="*/ 188912 h 55"/>
              <a:gd name="T2" fmla="*/ 127086 w 55"/>
              <a:gd name="T3" fmla="*/ 188912 h 55"/>
              <a:gd name="T4" fmla="*/ 127086 w 55"/>
              <a:gd name="T5" fmla="*/ 113347 h 55"/>
              <a:gd name="T6" fmla="*/ 154564 w 55"/>
              <a:gd name="T7" fmla="*/ 113347 h 55"/>
              <a:gd name="T8" fmla="*/ 157999 w 55"/>
              <a:gd name="T9" fmla="*/ 85869 h 55"/>
              <a:gd name="T10" fmla="*/ 127086 w 55"/>
              <a:gd name="T11" fmla="*/ 85869 h 55"/>
              <a:gd name="T12" fmla="*/ 127086 w 55"/>
              <a:gd name="T13" fmla="*/ 68695 h 55"/>
              <a:gd name="T14" fmla="*/ 144260 w 55"/>
              <a:gd name="T15" fmla="*/ 54956 h 55"/>
              <a:gd name="T16" fmla="*/ 161434 w 55"/>
              <a:gd name="T17" fmla="*/ 54956 h 55"/>
              <a:gd name="T18" fmla="*/ 161434 w 55"/>
              <a:gd name="T19" fmla="*/ 30913 h 55"/>
              <a:gd name="T20" fmla="*/ 137391 w 55"/>
              <a:gd name="T21" fmla="*/ 27478 h 55"/>
              <a:gd name="T22" fmla="*/ 99608 w 55"/>
              <a:gd name="T23" fmla="*/ 65261 h 55"/>
              <a:gd name="T24" fmla="*/ 99608 w 55"/>
              <a:gd name="T25" fmla="*/ 85869 h 55"/>
              <a:gd name="T26" fmla="*/ 72130 w 55"/>
              <a:gd name="T27" fmla="*/ 85869 h 55"/>
              <a:gd name="T28" fmla="*/ 72130 w 55"/>
              <a:gd name="T29" fmla="*/ 113347 h 55"/>
              <a:gd name="T30" fmla="*/ 99608 w 55"/>
              <a:gd name="T31" fmla="*/ 113347 h 55"/>
              <a:gd name="T32" fmla="*/ 99608 w 55"/>
              <a:gd name="T33" fmla="*/ 188912 h 55"/>
              <a:gd name="T34" fmla="*/ 34348 w 55"/>
              <a:gd name="T35" fmla="*/ 188912 h 55"/>
              <a:gd name="T36" fmla="*/ 0 w 55"/>
              <a:gd name="T37" fmla="*/ 154564 h 55"/>
              <a:gd name="T38" fmla="*/ 0 w 55"/>
              <a:gd name="T39" fmla="*/ 34348 h 55"/>
              <a:gd name="T40" fmla="*/ 34348 w 55"/>
              <a:gd name="T41" fmla="*/ 0 h 55"/>
              <a:gd name="T42" fmla="*/ 151130 w 55"/>
              <a:gd name="T43" fmla="*/ 0 h 55"/>
              <a:gd name="T44" fmla="*/ 188912 w 55"/>
              <a:gd name="T45" fmla="*/ 34348 h 55"/>
              <a:gd name="T46" fmla="*/ 188912 w 55"/>
              <a:gd name="T47" fmla="*/ 154564 h 55"/>
              <a:gd name="T48" fmla="*/ 151130 w 55"/>
              <a:gd name="T49" fmla="*/ 188912 h 5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55" h="55">
                <a:moveTo>
                  <a:pt x="44" y="55"/>
                </a:moveTo>
                <a:cubicBezTo>
                  <a:pt x="37" y="55"/>
                  <a:pt x="37" y="55"/>
                  <a:pt x="37" y="55"/>
                </a:cubicBezTo>
                <a:cubicBezTo>
                  <a:pt x="37" y="33"/>
                  <a:pt x="37" y="33"/>
                  <a:pt x="37" y="33"/>
                </a:cubicBezTo>
                <a:cubicBezTo>
                  <a:pt x="45" y="33"/>
                  <a:pt x="45" y="33"/>
                  <a:pt x="45" y="33"/>
                </a:cubicBezTo>
                <a:cubicBezTo>
                  <a:pt x="46" y="25"/>
                  <a:pt x="46" y="25"/>
                  <a:pt x="46" y="25"/>
                </a:cubicBezTo>
                <a:cubicBezTo>
                  <a:pt x="37" y="25"/>
                  <a:pt x="37" y="25"/>
                  <a:pt x="37" y="25"/>
                </a:cubicBezTo>
                <a:cubicBezTo>
                  <a:pt x="37" y="20"/>
                  <a:pt x="37" y="20"/>
                  <a:pt x="37" y="20"/>
                </a:cubicBezTo>
                <a:cubicBezTo>
                  <a:pt x="37" y="18"/>
                  <a:pt x="38" y="16"/>
                  <a:pt x="42" y="16"/>
                </a:cubicBezTo>
                <a:cubicBezTo>
                  <a:pt x="47" y="16"/>
                  <a:pt x="47" y="16"/>
                  <a:pt x="47" y="16"/>
                </a:cubicBezTo>
                <a:cubicBezTo>
                  <a:pt x="47" y="9"/>
                  <a:pt x="47" y="9"/>
                  <a:pt x="47" y="9"/>
                </a:cubicBezTo>
                <a:cubicBezTo>
                  <a:pt x="45" y="9"/>
                  <a:pt x="43" y="8"/>
                  <a:pt x="40" y="8"/>
                </a:cubicBezTo>
                <a:cubicBezTo>
                  <a:pt x="34" y="8"/>
                  <a:pt x="29" y="12"/>
                  <a:pt x="29" y="19"/>
                </a:cubicBezTo>
                <a:cubicBezTo>
                  <a:pt x="29" y="25"/>
                  <a:pt x="29" y="25"/>
                  <a:pt x="29" y="25"/>
                </a:cubicBezTo>
                <a:cubicBezTo>
                  <a:pt x="21" y="25"/>
                  <a:pt x="21" y="25"/>
                  <a:pt x="21" y="25"/>
                </a:cubicBezTo>
                <a:cubicBezTo>
                  <a:pt x="21" y="33"/>
                  <a:pt x="21" y="33"/>
                  <a:pt x="21" y="33"/>
                </a:cubicBezTo>
                <a:cubicBezTo>
                  <a:pt x="29" y="33"/>
                  <a:pt x="29" y="33"/>
                  <a:pt x="29" y="33"/>
                </a:cubicBezTo>
                <a:cubicBezTo>
                  <a:pt x="29" y="55"/>
                  <a:pt x="29" y="55"/>
                  <a:pt x="29" y="55"/>
                </a:cubicBezTo>
                <a:cubicBezTo>
                  <a:pt x="10" y="55"/>
                  <a:pt x="10" y="55"/>
                  <a:pt x="10" y="55"/>
                </a:cubicBezTo>
                <a:cubicBezTo>
                  <a:pt x="4" y="55"/>
                  <a:pt x="0" y="50"/>
                  <a:pt x="0" y="45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4" y="0"/>
                  <a:pt x="10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50" y="0"/>
                  <a:pt x="55" y="5"/>
                  <a:pt x="55" y="10"/>
                </a:cubicBezTo>
                <a:cubicBezTo>
                  <a:pt x="55" y="45"/>
                  <a:pt x="55" y="45"/>
                  <a:pt x="55" y="45"/>
                </a:cubicBezTo>
                <a:cubicBezTo>
                  <a:pt x="55" y="50"/>
                  <a:pt x="50" y="55"/>
                  <a:pt x="44" y="55"/>
                </a:cubicBezTo>
                <a:close/>
              </a:path>
            </a:pathLst>
          </a:custGeom>
          <a:solidFill>
            <a:srgbClr val="FFD21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64" name="Freeform 97">
            <a:extLst>
              <a:ext uri="{FF2B5EF4-FFF2-40B4-BE49-F238E27FC236}">
                <a16:creationId xmlns:a16="http://schemas.microsoft.com/office/drawing/2014/main" id="{42752CA4-1C0F-48F9-815D-65CECBEF626B}"/>
              </a:ext>
            </a:extLst>
          </p:cNvPr>
          <p:cNvSpPr>
            <a:spLocks noEditPoints="1"/>
          </p:cNvSpPr>
          <p:nvPr/>
        </p:nvSpPr>
        <p:spPr bwMode="auto">
          <a:xfrm>
            <a:off x="9686807" y="5567613"/>
            <a:ext cx="156372" cy="156372"/>
          </a:xfrm>
          <a:custGeom>
            <a:avLst/>
            <a:gdLst>
              <a:gd name="T0" fmla="*/ 188912 w 55"/>
              <a:gd name="T1" fmla="*/ 34348 h 55"/>
              <a:gd name="T2" fmla="*/ 188912 w 55"/>
              <a:gd name="T3" fmla="*/ 154564 h 55"/>
              <a:gd name="T4" fmla="*/ 151130 w 55"/>
              <a:gd name="T5" fmla="*/ 188912 h 55"/>
              <a:gd name="T6" fmla="*/ 34348 w 55"/>
              <a:gd name="T7" fmla="*/ 188912 h 55"/>
              <a:gd name="T8" fmla="*/ 0 w 55"/>
              <a:gd name="T9" fmla="*/ 154564 h 55"/>
              <a:gd name="T10" fmla="*/ 0 w 55"/>
              <a:gd name="T11" fmla="*/ 34348 h 55"/>
              <a:gd name="T12" fmla="*/ 34348 w 55"/>
              <a:gd name="T13" fmla="*/ 0 h 55"/>
              <a:gd name="T14" fmla="*/ 151130 w 55"/>
              <a:gd name="T15" fmla="*/ 0 h 55"/>
              <a:gd name="T16" fmla="*/ 188912 w 55"/>
              <a:gd name="T17" fmla="*/ 34348 h 55"/>
              <a:gd name="T18" fmla="*/ 58391 w 55"/>
              <a:gd name="T19" fmla="*/ 68695 h 55"/>
              <a:gd name="T20" fmla="*/ 34348 w 55"/>
              <a:gd name="T21" fmla="*/ 96173 h 55"/>
              <a:gd name="T22" fmla="*/ 58391 w 55"/>
              <a:gd name="T23" fmla="*/ 120217 h 55"/>
              <a:gd name="T24" fmla="*/ 85869 w 55"/>
              <a:gd name="T25" fmla="*/ 96173 h 55"/>
              <a:gd name="T26" fmla="*/ 58391 w 55"/>
              <a:gd name="T27" fmla="*/ 68695 h 55"/>
              <a:gd name="T28" fmla="*/ 127086 w 55"/>
              <a:gd name="T29" fmla="*/ 68695 h 55"/>
              <a:gd name="T30" fmla="*/ 103043 w 55"/>
              <a:gd name="T31" fmla="*/ 96173 h 55"/>
              <a:gd name="T32" fmla="*/ 127086 w 55"/>
              <a:gd name="T33" fmla="*/ 120217 h 55"/>
              <a:gd name="T34" fmla="*/ 154564 w 55"/>
              <a:gd name="T35" fmla="*/ 96173 h 55"/>
              <a:gd name="T36" fmla="*/ 127086 w 55"/>
              <a:gd name="T37" fmla="*/ 68695 h 5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5" h="55">
                <a:moveTo>
                  <a:pt x="55" y="10"/>
                </a:moveTo>
                <a:cubicBezTo>
                  <a:pt x="55" y="45"/>
                  <a:pt x="55" y="45"/>
                  <a:pt x="55" y="45"/>
                </a:cubicBezTo>
                <a:cubicBezTo>
                  <a:pt x="55" y="50"/>
                  <a:pt x="50" y="55"/>
                  <a:pt x="44" y="55"/>
                </a:cubicBezTo>
                <a:cubicBezTo>
                  <a:pt x="10" y="55"/>
                  <a:pt x="10" y="55"/>
                  <a:pt x="10" y="55"/>
                </a:cubicBezTo>
                <a:cubicBezTo>
                  <a:pt x="4" y="55"/>
                  <a:pt x="0" y="50"/>
                  <a:pt x="0" y="45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4" y="0"/>
                  <a:pt x="10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50" y="0"/>
                  <a:pt x="55" y="5"/>
                  <a:pt x="55" y="10"/>
                </a:cubicBezTo>
                <a:close/>
                <a:moveTo>
                  <a:pt x="17" y="20"/>
                </a:moveTo>
                <a:cubicBezTo>
                  <a:pt x="13" y="20"/>
                  <a:pt x="10" y="23"/>
                  <a:pt x="10" y="28"/>
                </a:cubicBezTo>
                <a:cubicBezTo>
                  <a:pt x="10" y="32"/>
                  <a:pt x="13" y="35"/>
                  <a:pt x="17" y="35"/>
                </a:cubicBezTo>
                <a:cubicBezTo>
                  <a:pt x="21" y="35"/>
                  <a:pt x="25" y="32"/>
                  <a:pt x="25" y="28"/>
                </a:cubicBezTo>
                <a:cubicBezTo>
                  <a:pt x="25" y="23"/>
                  <a:pt x="21" y="20"/>
                  <a:pt x="17" y="20"/>
                </a:cubicBezTo>
                <a:close/>
                <a:moveTo>
                  <a:pt x="37" y="20"/>
                </a:moveTo>
                <a:cubicBezTo>
                  <a:pt x="33" y="20"/>
                  <a:pt x="30" y="23"/>
                  <a:pt x="30" y="28"/>
                </a:cubicBezTo>
                <a:cubicBezTo>
                  <a:pt x="30" y="32"/>
                  <a:pt x="33" y="35"/>
                  <a:pt x="37" y="35"/>
                </a:cubicBezTo>
                <a:cubicBezTo>
                  <a:pt x="41" y="35"/>
                  <a:pt x="45" y="32"/>
                  <a:pt x="45" y="28"/>
                </a:cubicBezTo>
                <a:cubicBezTo>
                  <a:pt x="45" y="23"/>
                  <a:pt x="41" y="20"/>
                  <a:pt x="37" y="20"/>
                </a:cubicBezTo>
                <a:close/>
              </a:path>
            </a:pathLst>
          </a:custGeom>
          <a:solidFill>
            <a:srgbClr val="FFD21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65" name="Freeform 104">
            <a:extLst>
              <a:ext uri="{FF2B5EF4-FFF2-40B4-BE49-F238E27FC236}">
                <a16:creationId xmlns:a16="http://schemas.microsoft.com/office/drawing/2014/main" id="{88635E2B-799E-4E69-A737-D4017001FE20}"/>
              </a:ext>
            </a:extLst>
          </p:cNvPr>
          <p:cNvSpPr>
            <a:spLocks noEditPoints="1"/>
          </p:cNvSpPr>
          <p:nvPr/>
        </p:nvSpPr>
        <p:spPr bwMode="auto">
          <a:xfrm>
            <a:off x="9428804" y="5567613"/>
            <a:ext cx="156372" cy="156372"/>
          </a:xfrm>
          <a:custGeom>
            <a:avLst/>
            <a:gdLst>
              <a:gd name="T0" fmla="*/ 188912 w 55"/>
              <a:gd name="T1" fmla="*/ 151130 h 55"/>
              <a:gd name="T2" fmla="*/ 151130 w 55"/>
              <a:gd name="T3" fmla="*/ 188912 h 55"/>
              <a:gd name="T4" fmla="*/ 34348 w 55"/>
              <a:gd name="T5" fmla="*/ 188912 h 55"/>
              <a:gd name="T6" fmla="*/ 0 w 55"/>
              <a:gd name="T7" fmla="*/ 151130 h 55"/>
              <a:gd name="T8" fmla="*/ 0 w 55"/>
              <a:gd name="T9" fmla="*/ 34348 h 55"/>
              <a:gd name="T10" fmla="*/ 34348 w 55"/>
              <a:gd name="T11" fmla="*/ 0 h 55"/>
              <a:gd name="T12" fmla="*/ 151130 w 55"/>
              <a:gd name="T13" fmla="*/ 0 h 55"/>
              <a:gd name="T14" fmla="*/ 188912 w 55"/>
              <a:gd name="T15" fmla="*/ 34348 h 55"/>
              <a:gd name="T16" fmla="*/ 188912 w 55"/>
              <a:gd name="T17" fmla="*/ 151130 h 55"/>
              <a:gd name="T18" fmla="*/ 116782 w 55"/>
              <a:gd name="T19" fmla="*/ 27478 h 55"/>
              <a:gd name="T20" fmla="*/ 82434 w 55"/>
              <a:gd name="T21" fmla="*/ 27478 h 55"/>
              <a:gd name="T22" fmla="*/ 41217 w 55"/>
              <a:gd name="T23" fmla="*/ 61826 h 55"/>
              <a:gd name="T24" fmla="*/ 68695 w 55"/>
              <a:gd name="T25" fmla="*/ 89304 h 55"/>
              <a:gd name="T26" fmla="*/ 75565 w 55"/>
              <a:gd name="T27" fmla="*/ 85869 h 55"/>
              <a:gd name="T28" fmla="*/ 72130 w 55"/>
              <a:gd name="T29" fmla="*/ 92739 h 55"/>
              <a:gd name="T30" fmla="*/ 79000 w 55"/>
              <a:gd name="T31" fmla="*/ 106478 h 55"/>
              <a:gd name="T32" fmla="*/ 44652 w 55"/>
              <a:gd name="T33" fmla="*/ 113347 h 55"/>
              <a:gd name="T34" fmla="*/ 34348 w 55"/>
              <a:gd name="T35" fmla="*/ 133956 h 55"/>
              <a:gd name="T36" fmla="*/ 68695 w 55"/>
              <a:gd name="T37" fmla="*/ 157999 h 55"/>
              <a:gd name="T38" fmla="*/ 113347 w 55"/>
              <a:gd name="T39" fmla="*/ 127086 h 55"/>
              <a:gd name="T40" fmla="*/ 89304 w 55"/>
              <a:gd name="T41" fmla="*/ 89304 h 55"/>
              <a:gd name="T42" fmla="*/ 106478 w 55"/>
              <a:gd name="T43" fmla="*/ 58391 h 55"/>
              <a:gd name="T44" fmla="*/ 96173 w 55"/>
              <a:gd name="T45" fmla="*/ 34348 h 55"/>
              <a:gd name="T46" fmla="*/ 106478 w 55"/>
              <a:gd name="T47" fmla="*/ 34348 h 55"/>
              <a:gd name="T48" fmla="*/ 116782 w 55"/>
              <a:gd name="T49" fmla="*/ 27478 h 55"/>
              <a:gd name="T50" fmla="*/ 75565 w 55"/>
              <a:gd name="T51" fmla="*/ 151130 h 55"/>
              <a:gd name="T52" fmla="*/ 48087 w 55"/>
              <a:gd name="T53" fmla="*/ 130521 h 55"/>
              <a:gd name="T54" fmla="*/ 79000 w 55"/>
              <a:gd name="T55" fmla="*/ 109912 h 55"/>
              <a:gd name="T56" fmla="*/ 82434 w 55"/>
              <a:gd name="T57" fmla="*/ 109912 h 55"/>
              <a:gd name="T58" fmla="*/ 99608 w 55"/>
              <a:gd name="T59" fmla="*/ 133956 h 55"/>
              <a:gd name="T60" fmla="*/ 75565 w 55"/>
              <a:gd name="T61" fmla="*/ 151130 h 55"/>
              <a:gd name="T62" fmla="*/ 75565 w 55"/>
              <a:gd name="T63" fmla="*/ 82434 h 55"/>
              <a:gd name="T64" fmla="*/ 54956 w 55"/>
              <a:gd name="T65" fmla="*/ 51521 h 55"/>
              <a:gd name="T66" fmla="*/ 72130 w 55"/>
              <a:gd name="T67" fmla="*/ 34348 h 55"/>
              <a:gd name="T68" fmla="*/ 92739 w 55"/>
              <a:gd name="T69" fmla="*/ 65261 h 55"/>
              <a:gd name="T70" fmla="*/ 75565 w 55"/>
              <a:gd name="T71" fmla="*/ 82434 h 55"/>
              <a:gd name="T72" fmla="*/ 154564 w 55"/>
              <a:gd name="T73" fmla="*/ 89304 h 55"/>
              <a:gd name="T74" fmla="*/ 154564 w 55"/>
              <a:gd name="T75" fmla="*/ 82434 h 55"/>
              <a:gd name="T76" fmla="*/ 140825 w 55"/>
              <a:gd name="T77" fmla="*/ 82434 h 55"/>
              <a:gd name="T78" fmla="*/ 140825 w 55"/>
              <a:gd name="T79" fmla="*/ 65261 h 55"/>
              <a:gd name="T80" fmla="*/ 133956 w 55"/>
              <a:gd name="T81" fmla="*/ 65261 h 55"/>
              <a:gd name="T82" fmla="*/ 133956 w 55"/>
              <a:gd name="T83" fmla="*/ 82434 h 55"/>
              <a:gd name="T84" fmla="*/ 116782 w 55"/>
              <a:gd name="T85" fmla="*/ 82434 h 55"/>
              <a:gd name="T86" fmla="*/ 116782 w 55"/>
              <a:gd name="T87" fmla="*/ 89304 h 55"/>
              <a:gd name="T88" fmla="*/ 133956 w 55"/>
              <a:gd name="T89" fmla="*/ 89304 h 55"/>
              <a:gd name="T90" fmla="*/ 133956 w 55"/>
              <a:gd name="T91" fmla="*/ 109912 h 55"/>
              <a:gd name="T92" fmla="*/ 140825 w 55"/>
              <a:gd name="T93" fmla="*/ 109912 h 55"/>
              <a:gd name="T94" fmla="*/ 140825 w 55"/>
              <a:gd name="T95" fmla="*/ 89304 h 55"/>
              <a:gd name="T96" fmla="*/ 154564 w 55"/>
              <a:gd name="T97" fmla="*/ 89304 h 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5" h="55">
                <a:moveTo>
                  <a:pt x="55" y="44"/>
                </a:moveTo>
                <a:cubicBezTo>
                  <a:pt x="55" y="50"/>
                  <a:pt x="50" y="55"/>
                  <a:pt x="44" y="55"/>
                </a:cubicBezTo>
                <a:cubicBezTo>
                  <a:pt x="10" y="55"/>
                  <a:pt x="10" y="55"/>
                  <a:pt x="10" y="55"/>
                </a:cubicBezTo>
                <a:cubicBezTo>
                  <a:pt x="4" y="55"/>
                  <a:pt x="0" y="50"/>
                  <a:pt x="0" y="44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4" y="0"/>
                  <a:pt x="10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50" y="0"/>
                  <a:pt x="55" y="4"/>
                  <a:pt x="55" y="10"/>
                </a:cubicBezTo>
                <a:lnTo>
                  <a:pt x="55" y="44"/>
                </a:lnTo>
                <a:close/>
                <a:moveTo>
                  <a:pt x="34" y="8"/>
                </a:moveTo>
                <a:cubicBezTo>
                  <a:pt x="24" y="8"/>
                  <a:pt x="24" y="8"/>
                  <a:pt x="24" y="8"/>
                </a:cubicBezTo>
                <a:cubicBezTo>
                  <a:pt x="18" y="8"/>
                  <a:pt x="12" y="11"/>
                  <a:pt x="12" y="18"/>
                </a:cubicBezTo>
                <a:cubicBezTo>
                  <a:pt x="12" y="22"/>
                  <a:pt x="16" y="26"/>
                  <a:pt x="20" y="26"/>
                </a:cubicBezTo>
                <a:cubicBezTo>
                  <a:pt x="21" y="26"/>
                  <a:pt x="21" y="26"/>
                  <a:pt x="22" y="25"/>
                </a:cubicBezTo>
                <a:cubicBezTo>
                  <a:pt x="21" y="26"/>
                  <a:pt x="21" y="27"/>
                  <a:pt x="21" y="27"/>
                </a:cubicBezTo>
                <a:cubicBezTo>
                  <a:pt x="21" y="29"/>
                  <a:pt x="22" y="30"/>
                  <a:pt x="23" y="31"/>
                </a:cubicBezTo>
                <a:cubicBezTo>
                  <a:pt x="19" y="31"/>
                  <a:pt x="16" y="31"/>
                  <a:pt x="13" y="33"/>
                </a:cubicBezTo>
                <a:cubicBezTo>
                  <a:pt x="11" y="34"/>
                  <a:pt x="10" y="36"/>
                  <a:pt x="10" y="39"/>
                </a:cubicBezTo>
                <a:cubicBezTo>
                  <a:pt x="10" y="44"/>
                  <a:pt x="16" y="46"/>
                  <a:pt x="20" y="46"/>
                </a:cubicBezTo>
                <a:cubicBezTo>
                  <a:pt x="25" y="46"/>
                  <a:pt x="33" y="43"/>
                  <a:pt x="33" y="37"/>
                </a:cubicBezTo>
                <a:cubicBezTo>
                  <a:pt x="33" y="30"/>
                  <a:pt x="26" y="29"/>
                  <a:pt x="26" y="26"/>
                </a:cubicBezTo>
                <a:cubicBezTo>
                  <a:pt x="26" y="23"/>
                  <a:pt x="31" y="23"/>
                  <a:pt x="31" y="17"/>
                </a:cubicBezTo>
                <a:cubicBezTo>
                  <a:pt x="31" y="14"/>
                  <a:pt x="30" y="12"/>
                  <a:pt x="28" y="10"/>
                </a:cubicBezTo>
                <a:cubicBezTo>
                  <a:pt x="31" y="10"/>
                  <a:pt x="31" y="10"/>
                  <a:pt x="31" y="10"/>
                </a:cubicBezTo>
                <a:lnTo>
                  <a:pt x="34" y="8"/>
                </a:lnTo>
                <a:close/>
                <a:moveTo>
                  <a:pt x="22" y="44"/>
                </a:moveTo>
                <a:cubicBezTo>
                  <a:pt x="19" y="44"/>
                  <a:pt x="14" y="42"/>
                  <a:pt x="14" y="38"/>
                </a:cubicBezTo>
                <a:cubicBezTo>
                  <a:pt x="14" y="33"/>
                  <a:pt x="19" y="32"/>
                  <a:pt x="23" y="32"/>
                </a:cubicBezTo>
                <a:cubicBezTo>
                  <a:pt x="23" y="32"/>
                  <a:pt x="24" y="32"/>
                  <a:pt x="24" y="32"/>
                </a:cubicBezTo>
                <a:cubicBezTo>
                  <a:pt x="26" y="34"/>
                  <a:pt x="29" y="36"/>
                  <a:pt x="29" y="39"/>
                </a:cubicBezTo>
                <a:cubicBezTo>
                  <a:pt x="29" y="43"/>
                  <a:pt x="26" y="44"/>
                  <a:pt x="22" y="44"/>
                </a:cubicBezTo>
                <a:close/>
                <a:moveTo>
                  <a:pt x="22" y="24"/>
                </a:moveTo>
                <a:cubicBezTo>
                  <a:pt x="18" y="24"/>
                  <a:pt x="16" y="19"/>
                  <a:pt x="16" y="15"/>
                </a:cubicBezTo>
                <a:cubicBezTo>
                  <a:pt x="16" y="13"/>
                  <a:pt x="18" y="10"/>
                  <a:pt x="21" y="10"/>
                </a:cubicBezTo>
                <a:cubicBezTo>
                  <a:pt x="25" y="10"/>
                  <a:pt x="27" y="16"/>
                  <a:pt x="27" y="19"/>
                </a:cubicBezTo>
                <a:cubicBezTo>
                  <a:pt x="27" y="22"/>
                  <a:pt x="25" y="24"/>
                  <a:pt x="22" y="24"/>
                </a:cubicBezTo>
                <a:close/>
                <a:moveTo>
                  <a:pt x="45" y="26"/>
                </a:moveTo>
                <a:cubicBezTo>
                  <a:pt x="45" y="24"/>
                  <a:pt x="45" y="24"/>
                  <a:pt x="45" y="24"/>
                </a:cubicBezTo>
                <a:cubicBezTo>
                  <a:pt x="41" y="24"/>
                  <a:pt x="41" y="24"/>
                  <a:pt x="41" y="24"/>
                </a:cubicBezTo>
                <a:cubicBezTo>
                  <a:pt x="41" y="19"/>
                  <a:pt x="41" y="19"/>
                  <a:pt x="41" y="19"/>
                </a:cubicBezTo>
                <a:cubicBezTo>
                  <a:pt x="39" y="19"/>
                  <a:pt x="39" y="19"/>
                  <a:pt x="39" y="19"/>
                </a:cubicBezTo>
                <a:cubicBezTo>
                  <a:pt x="39" y="24"/>
                  <a:pt x="39" y="24"/>
                  <a:pt x="39" y="24"/>
                </a:cubicBezTo>
                <a:cubicBezTo>
                  <a:pt x="34" y="24"/>
                  <a:pt x="34" y="24"/>
                  <a:pt x="34" y="24"/>
                </a:cubicBezTo>
                <a:cubicBezTo>
                  <a:pt x="34" y="26"/>
                  <a:pt x="34" y="26"/>
                  <a:pt x="34" y="26"/>
                </a:cubicBezTo>
                <a:cubicBezTo>
                  <a:pt x="39" y="26"/>
                  <a:pt x="39" y="26"/>
                  <a:pt x="39" y="26"/>
                </a:cubicBezTo>
                <a:cubicBezTo>
                  <a:pt x="39" y="32"/>
                  <a:pt x="39" y="32"/>
                  <a:pt x="39" y="32"/>
                </a:cubicBezTo>
                <a:cubicBezTo>
                  <a:pt x="41" y="32"/>
                  <a:pt x="41" y="32"/>
                  <a:pt x="41" y="32"/>
                </a:cubicBezTo>
                <a:cubicBezTo>
                  <a:pt x="41" y="26"/>
                  <a:pt x="41" y="26"/>
                  <a:pt x="41" y="26"/>
                </a:cubicBezTo>
                <a:lnTo>
                  <a:pt x="45" y="26"/>
                </a:lnTo>
                <a:close/>
              </a:path>
            </a:pathLst>
          </a:custGeom>
          <a:solidFill>
            <a:srgbClr val="FFD21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66" name="Line 5">
            <a:extLst>
              <a:ext uri="{FF2B5EF4-FFF2-40B4-BE49-F238E27FC236}">
                <a16:creationId xmlns:a16="http://schemas.microsoft.com/office/drawing/2014/main" id="{E08B74F7-598F-4796-AC8B-113AD0896CC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43255" y="6265890"/>
            <a:ext cx="361949" cy="365413"/>
          </a:xfrm>
          <a:prstGeom prst="line">
            <a:avLst/>
          </a:prstGeom>
          <a:noFill/>
          <a:ln w="36513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7" name="Line 6">
            <a:extLst>
              <a:ext uri="{FF2B5EF4-FFF2-40B4-BE49-F238E27FC236}">
                <a16:creationId xmlns:a16="http://schemas.microsoft.com/office/drawing/2014/main" id="{112A833A-0676-4BF9-A2EA-C90A621B82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23378" y="5940257"/>
            <a:ext cx="361950" cy="365414"/>
          </a:xfrm>
          <a:prstGeom prst="line">
            <a:avLst/>
          </a:prstGeom>
          <a:noFill/>
          <a:ln w="36513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8" name="Freeform 7">
            <a:extLst>
              <a:ext uri="{FF2B5EF4-FFF2-40B4-BE49-F238E27FC236}">
                <a16:creationId xmlns:a16="http://schemas.microsoft.com/office/drawing/2014/main" id="{CBF9CCAB-FEB3-40AF-BFCC-72A3E62BFF8E}"/>
              </a:ext>
            </a:extLst>
          </p:cNvPr>
          <p:cNvSpPr>
            <a:spLocks/>
          </p:cNvSpPr>
          <p:nvPr/>
        </p:nvSpPr>
        <p:spPr bwMode="auto">
          <a:xfrm>
            <a:off x="1518508" y="6248320"/>
            <a:ext cx="361950" cy="366713"/>
          </a:xfrm>
          <a:custGeom>
            <a:avLst/>
            <a:gdLst>
              <a:gd name="T0" fmla="*/ 228 w 228"/>
              <a:gd name="T1" fmla="*/ 77 h 231"/>
              <a:gd name="T2" fmla="*/ 152 w 228"/>
              <a:gd name="T3" fmla="*/ 77 h 231"/>
              <a:gd name="T4" fmla="*/ 152 w 228"/>
              <a:gd name="T5" fmla="*/ 0 h 231"/>
              <a:gd name="T6" fmla="*/ 74 w 228"/>
              <a:gd name="T7" fmla="*/ 0 h 231"/>
              <a:gd name="T8" fmla="*/ 74 w 228"/>
              <a:gd name="T9" fmla="*/ 77 h 231"/>
              <a:gd name="T10" fmla="*/ 0 w 228"/>
              <a:gd name="T11" fmla="*/ 77 h 231"/>
              <a:gd name="T12" fmla="*/ 0 w 228"/>
              <a:gd name="T13" fmla="*/ 156 h 231"/>
              <a:gd name="T14" fmla="*/ 74 w 228"/>
              <a:gd name="T15" fmla="*/ 156 h 231"/>
              <a:gd name="T16" fmla="*/ 74 w 228"/>
              <a:gd name="T17" fmla="*/ 231 h 231"/>
              <a:gd name="T18" fmla="*/ 152 w 228"/>
              <a:gd name="T19" fmla="*/ 231 h 231"/>
              <a:gd name="T20" fmla="*/ 152 w 228"/>
              <a:gd name="T21" fmla="*/ 156 h 231"/>
              <a:gd name="T22" fmla="*/ 228 w 228"/>
              <a:gd name="T23" fmla="*/ 156 h 231"/>
              <a:gd name="T24" fmla="*/ 228 w 228"/>
              <a:gd name="T25" fmla="*/ 77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8" h="231">
                <a:moveTo>
                  <a:pt x="228" y="77"/>
                </a:moveTo>
                <a:lnTo>
                  <a:pt x="152" y="77"/>
                </a:lnTo>
                <a:lnTo>
                  <a:pt x="152" y="0"/>
                </a:lnTo>
                <a:lnTo>
                  <a:pt x="74" y="0"/>
                </a:lnTo>
                <a:lnTo>
                  <a:pt x="74" y="77"/>
                </a:lnTo>
                <a:lnTo>
                  <a:pt x="0" y="77"/>
                </a:lnTo>
                <a:lnTo>
                  <a:pt x="0" y="156"/>
                </a:lnTo>
                <a:lnTo>
                  <a:pt x="74" y="156"/>
                </a:lnTo>
                <a:lnTo>
                  <a:pt x="74" y="231"/>
                </a:lnTo>
                <a:lnTo>
                  <a:pt x="152" y="231"/>
                </a:lnTo>
                <a:lnTo>
                  <a:pt x="152" y="156"/>
                </a:lnTo>
                <a:lnTo>
                  <a:pt x="228" y="156"/>
                </a:lnTo>
                <a:lnTo>
                  <a:pt x="228" y="7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9" name="Freeform 8">
            <a:extLst>
              <a:ext uri="{FF2B5EF4-FFF2-40B4-BE49-F238E27FC236}">
                <a16:creationId xmlns:a16="http://schemas.microsoft.com/office/drawing/2014/main" id="{584C9DAA-A8DD-463A-A276-D484DF43E1C2}"/>
              </a:ext>
            </a:extLst>
          </p:cNvPr>
          <p:cNvSpPr>
            <a:spLocks/>
          </p:cNvSpPr>
          <p:nvPr/>
        </p:nvSpPr>
        <p:spPr bwMode="auto">
          <a:xfrm>
            <a:off x="306007" y="3740726"/>
            <a:ext cx="503099" cy="413688"/>
          </a:xfrm>
          <a:custGeom>
            <a:avLst/>
            <a:gdLst>
              <a:gd name="T0" fmla="*/ 414 w 419"/>
              <a:gd name="T1" fmla="*/ 25 h 341"/>
              <a:gd name="T2" fmla="*/ 348 w 419"/>
              <a:gd name="T3" fmla="*/ 44 h 341"/>
              <a:gd name="T4" fmla="*/ 304 w 419"/>
              <a:gd name="T5" fmla="*/ 55 h 341"/>
              <a:gd name="T6" fmla="*/ 293 w 419"/>
              <a:gd name="T7" fmla="*/ 99 h 341"/>
              <a:gd name="T8" fmla="*/ 274 w 419"/>
              <a:gd name="T9" fmla="*/ 165 h 341"/>
              <a:gd name="T10" fmla="*/ 209 w 419"/>
              <a:gd name="T11" fmla="*/ 184 h 341"/>
              <a:gd name="T12" fmla="*/ 165 w 419"/>
              <a:gd name="T13" fmla="*/ 195 h 341"/>
              <a:gd name="T14" fmla="*/ 154 w 419"/>
              <a:gd name="T15" fmla="*/ 239 h 341"/>
              <a:gd name="T16" fmla="*/ 134 w 419"/>
              <a:gd name="T17" fmla="*/ 305 h 341"/>
              <a:gd name="T18" fmla="*/ 69 w 419"/>
              <a:gd name="T19" fmla="*/ 324 h 341"/>
              <a:gd name="T20" fmla="*/ 25 w 419"/>
              <a:gd name="T21" fmla="*/ 335 h 341"/>
              <a:gd name="T22" fmla="*/ 5 w 419"/>
              <a:gd name="T23" fmla="*/ 335 h 341"/>
              <a:gd name="T24" fmla="*/ 5 w 419"/>
              <a:gd name="T25" fmla="*/ 315 h 341"/>
              <a:gd name="T26" fmla="*/ 71 w 419"/>
              <a:gd name="T27" fmla="*/ 296 h 341"/>
              <a:gd name="T28" fmla="*/ 115 w 419"/>
              <a:gd name="T29" fmla="*/ 285 h 341"/>
              <a:gd name="T30" fmla="*/ 126 w 419"/>
              <a:gd name="T31" fmla="*/ 241 h 341"/>
              <a:gd name="T32" fmla="*/ 145 w 419"/>
              <a:gd name="T33" fmla="*/ 175 h 341"/>
              <a:gd name="T34" fmla="*/ 210 w 419"/>
              <a:gd name="T35" fmla="*/ 156 h 341"/>
              <a:gd name="T36" fmla="*/ 254 w 419"/>
              <a:gd name="T37" fmla="*/ 145 h 341"/>
              <a:gd name="T38" fmla="*/ 265 w 419"/>
              <a:gd name="T39" fmla="*/ 101 h 341"/>
              <a:gd name="T40" fmla="*/ 285 w 419"/>
              <a:gd name="T41" fmla="*/ 36 h 341"/>
              <a:gd name="T42" fmla="*/ 350 w 419"/>
              <a:gd name="T43" fmla="*/ 16 h 341"/>
              <a:gd name="T44" fmla="*/ 394 w 419"/>
              <a:gd name="T45" fmla="*/ 5 h 341"/>
              <a:gd name="T46" fmla="*/ 414 w 419"/>
              <a:gd name="T47" fmla="*/ 5 h 341"/>
              <a:gd name="T48" fmla="*/ 414 w 419"/>
              <a:gd name="T49" fmla="*/ 25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19" h="341">
                <a:moveTo>
                  <a:pt x="414" y="25"/>
                </a:moveTo>
                <a:cubicBezTo>
                  <a:pt x="392" y="47"/>
                  <a:pt x="368" y="46"/>
                  <a:pt x="348" y="44"/>
                </a:cubicBezTo>
                <a:cubicBezTo>
                  <a:pt x="331" y="43"/>
                  <a:pt x="317" y="42"/>
                  <a:pt x="304" y="55"/>
                </a:cubicBezTo>
                <a:cubicBezTo>
                  <a:pt x="291" y="68"/>
                  <a:pt x="292" y="82"/>
                  <a:pt x="293" y="99"/>
                </a:cubicBezTo>
                <a:cubicBezTo>
                  <a:pt x="295" y="119"/>
                  <a:pt x="296" y="143"/>
                  <a:pt x="274" y="165"/>
                </a:cubicBezTo>
                <a:cubicBezTo>
                  <a:pt x="252" y="187"/>
                  <a:pt x="228" y="185"/>
                  <a:pt x="209" y="184"/>
                </a:cubicBezTo>
                <a:cubicBezTo>
                  <a:pt x="191" y="183"/>
                  <a:pt x="178" y="182"/>
                  <a:pt x="165" y="195"/>
                </a:cubicBezTo>
                <a:cubicBezTo>
                  <a:pt x="152" y="208"/>
                  <a:pt x="152" y="222"/>
                  <a:pt x="154" y="239"/>
                </a:cubicBezTo>
                <a:cubicBezTo>
                  <a:pt x="155" y="259"/>
                  <a:pt x="156" y="283"/>
                  <a:pt x="134" y="305"/>
                </a:cubicBezTo>
                <a:cubicBezTo>
                  <a:pt x="112" y="327"/>
                  <a:pt x="88" y="325"/>
                  <a:pt x="69" y="324"/>
                </a:cubicBezTo>
                <a:cubicBezTo>
                  <a:pt x="52" y="323"/>
                  <a:pt x="38" y="322"/>
                  <a:pt x="25" y="335"/>
                </a:cubicBezTo>
                <a:cubicBezTo>
                  <a:pt x="19" y="341"/>
                  <a:pt x="10" y="341"/>
                  <a:pt x="5" y="335"/>
                </a:cubicBezTo>
                <a:cubicBezTo>
                  <a:pt x="0" y="330"/>
                  <a:pt x="0" y="321"/>
                  <a:pt x="5" y="315"/>
                </a:cubicBezTo>
                <a:cubicBezTo>
                  <a:pt x="27" y="293"/>
                  <a:pt x="51" y="295"/>
                  <a:pt x="71" y="296"/>
                </a:cubicBezTo>
                <a:cubicBezTo>
                  <a:pt x="88" y="297"/>
                  <a:pt x="102" y="298"/>
                  <a:pt x="115" y="285"/>
                </a:cubicBezTo>
                <a:cubicBezTo>
                  <a:pt x="128" y="272"/>
                  <a:pt x="127" y="258"/>
                  <a:pt x="126" y="241"/>
                </a:cubicBezTo>
                <a:cubicBezTo>
                  <a:pt x="124" y="222"/>
                  <a:pt x="123" y="197"/>
                  <a:pt x="145" y="175"/>
                </a:cubicBezTo>
                <a:cubicBezTo>
                  <a:pt x="167" y="154"/>
                  <a:pt x="191" y="155"/>
                  <a:pt x="210" y="156"/>
                </a:cubicBezTo>
                <a:cubicBezTo>
                  <a:pt x="228" y="157"/>
                  <a:pt x="241" y="158"/>
                  <a:pt x="254" y="145"/>
                </a:cubicBezTo>
                <a:cubicBezTo>
                  <a:pt x="267" y="132"/>
                  <a:pt x="266" y="119"/>
                  <a:pt x="265" y="101"/>
                </a:cubicBezTo>
                <a:cubicBezTo>
                  <a:pt x="264" y="82"/>
                  <a:pt x="263" y="58"/>
                  <a:pt x="285" y="36"/>
                </a:cubicBezTo>
                <a:cubicBezTo>
                  <a:pt x="307" y="14"/>
                  <a:pt x="331" y="15"/>
                  <a:pt x="350" y="16"/>
                </a:cubicBezTo>
                <a:cubicBezTo>
                  <a:pt x="367" y="18"/>
                  <a:pt x="381" y="18"/>
                  <a:pt x="394" y="5"/>
                </a:cubicBezTo>
                <a:cubicBezTo>
                  <a:pt x="400" y="0"/>
                  <a:pt x="408" y="0"/>
                  <a:pt x="414" y="5"/>
                </a:cubicBezTo>
                <a:cubicBezTo>
                  <a:pt x="419" y="11"/>
                  <a:pt x="419" y="20"/>
                  <a:pt x="414" y="2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9874A0C8-24AB-1570-C7D2-55D182C29C3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" r="3052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504E695E-E6CD-554A-0E4C-EEC8452F838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" r="3127"/>
          <a:stretch>
            <a:fillRect/>
          </a:stretch>
        </p:blipFill>
        <p:spPr/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733927-487C-5A77-A681-3472EF2C2033}"/>
              </a:ext>
            </a:extLst>
          </p:cNvPr>
          <p:cNvSpPr/>
          <p:nvPr/>
        </p:nvSpPr>
        <p:spPr bwMode="auto">
          <a:xfrm>
            <a:off x="314389" y="253250"/>
            <a:ext cx="2408238" cy="367714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88900" sx="102000" sy="102000" algn="c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3D3F5B-15BA-E913-2E57-092F381279EB}"/>
              </a:ext>
            </a:extLst>
          </p:cNvPr>
          <p:cNvSpPr txBox="1"/>
          <p:nvPr/>
        </p:nvSpPr>
        <p:spPr>
          <a:xfrm>
            <a:off x="741450" y="313283"/>
            <a:ext cx="190497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>
                <a:latin typeface="+mj-lt"/>
              </a:rPr>
              <a:t>Pitch Deck </a:t>
            </a:r>
            <a:r>
              <a:rPr lang="en-US" sz="1000" dirty="0"/>
              <a:t>Presentation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467F84A-4C06-00F7-CC58-0EC60FB6D287}"/>
              </a:ext>
            </a:extLst>
          </p:cNvPr>
          <p:cNvSpPr/>
          <p:nvPr/>
        </p:nvSpPr>
        <p:spPr bwMode="auto">
          <a:xfrm>
            <a:off x="348358" y="285794"/>
            <a:ext cx="301200" cy="301200"/>
          </a:xfrm>
          <a:prstGeom prst="ellipse">
            <a:avLst/>
          </a:prstGeom>
          <a:gradFill flip="none" rotWithShape="1">
            <a:gsLst>
              <a:gs pos="0">
                <a:srgbClr val="FFD526"/>
              </a:gs>
              <a:gs pos="100000">
                <a:srgbClr val="FFC000"/>
              </a:gs>
            </a:gsLst>
            <a:lin ang="27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pic>
        <p:nvPicPr>
          <p:cNvPr id="18" name="Picture Placeholder 7">
            <a:extLst>
              <a:ext uri="{FF2B5EF4-FFF2-40B4-BE49-F238E27FC236}">
                <a16:creationId xmlns:a16="http://schemas.microsoft.com/office/drawing/2014/main" id="{0743BE54-4122-F25E-BBFF-C096FEE44E6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" r="3127"/>
          <a:stretch>
            <a:fillRect/>
          </a:stretch>
        </p:blipFill>
        <p:spPr>
          <a:xfrm>
            <a:off x="1139485" y="1459172"/>
            <a:ext cx="3070225" cy="3275013"/>
          </a:xfrm>
          <a:prstGeom prst="roundRect">
            <a:avLst>
              <a:gd name="adj" fmla="val 7552"/>
            </a:avLst>
          </a:prstGeom>
          <a:solidFill>
            <a:schemeClr val="bg2">
              <a:lumMod val="95000"/>
            </a:schemeClr>
          </a:solidFill>
        </p:spPr>
      </p:pic>
      <p:pic>
        <p:nvPicPr>
          <p:cNvPr id="9" name="Picture Placeholder 3">
            <a:extLst>
              <a:ext uri="{FF2B5EF4-FFF2-40B4-BE49-F238E27FC236}">
                <a16:creationId xmlns:a16="http://schemas.microsoft.com/office/drawing/2014/main" id="{D06B482A-16A6-97E3-A781-E6389A145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4" r="13854"/>
          <a:stretch>
            <a:fillRect/>
          </a:stretch>
        </p:blipFill>
        <p:spPr>
          <a:xfrm>
            <a:off x="1564767" y="1459172"/>
            <a:ext cx="2363788" cy="3275013"/>
          </a:xfrm>
          <a:prstGeom prst="roundRect">
            <a:avLst>
              <a:gd name="adj" fmla="val 4789"/>
            </a:avLst>
          </a:prstGeom>
          <a:solidFill>
            <a:schemeClr val="bg2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0731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6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" grpId="0" animBg="1"/>
      <p:bldP spid="5" grpId="0" animBg="1"/>
      <p:bldP spid="6" grpId="0" animBg="1"/>
      <p:bldP spid="7" grpId="0"/>
      <p:bldP spid="28" grpId="0"/>
      <p:bldP spid="29" grpId="0"/>
      <p:bldP spid="30" grpId="0"/>
      <p:bldP spid="31" grpId="0"/>
      <p:bldP spid="33" grpId="0"/>
      <p:bldP spid="35" grpId="0"/>
      <p:bldP spid="42" grpId="0"/>
      <p:bldP spid="43" grpId="0"/>
      <p:bldP spid="46" grpId="0"/>
      <p:bldP spid="47" grpId="0"/>
      <p:bldP spid="54" grpId="0" animBg="1"/>
      <p:bldP spid="55" grpId="0" animBg="1"/>
      <p:bldP spid="56" grpId="0" animBg="1"/>
      <p:bldP spid="59" grpId="0" animBg="1"/>
      <p:bldP spid="60" grpId="0" animBg="1"/>
      <p:bldP spid="61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2" grpId="0" animBg="1"/>
      <p:bldP spid="8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515BEED-760F-4EF8-8E2B-A3A08F4A8A84}"/>
              </a:ext>
            </a:extLst>
          </p:cNvPr>
          <p:cNvSpPr>
            <a:spLocks/>
          </p:cNvSpPr>
          <p:nvPr/>
        </p:nvSpPr>
        <p:spPr bwMode="auto">
          <a:xfrm>
            <a:off x="1" y="2743200"/>
            <a:ext cx="10955638" cy="4114800"/>
          </a:xfrm>
          <a:custGeom>
            <a:avLst/>
            <a:gdLst>
              <a:gd name="connsiteX0" fmla="*/ 4640381 w 9240595"/>
              <a:gd name="connsiteY0" fmla="*/ 0 h 4114800"/>
              <a:gd name="connsiteX1" fmla="*/ 8633465 w 9240595"/>
              <a:gd name="connsiteY1" fmla="*/ 0 h 4114800"/>
              <a:gd name="connsiteX2" fmla="*/ 8666835 w 9240595"/>
              <a:gd name="connsiteY2" fmla="*/ 41629 h 4114800"/>
              <a:gd name="connsiteX3" fmla="*/ 9032463 w 9240595"/>
              <a:gd name="connsiteY3" fmla="*/ 729816 h 4114800"/>
              <a:gd name="connsiteX4" fmla="*/ 9157821 w 9240595"/>
              <a:gd name="connsiteY4" fmla="*/ 2672727 h 4114800"/>
              <a:gd name="connsiteX5" fmla="*/ 8656388 w 9240595"/>
              <a:gd name="connsiteY5" fmla="*/ 3735038 h 4114800"/>
              <a:gd name="connsiteX6" fmla="*/ 8407412 w 9240595"/>
              <a:gd name="connsiteY6" fmla="*/ 4000616 h 4114800"/>
              <a:gd name="connsiteX7" fmla="*/ 8272375 w 9240595"/>
              <a:gd name="connsiteY7" fmla="*/ 4114800 h 4114800"/>
              <a:gd name="connsiteX8" fmla="*/ 0 w 9240595"/>
              <a:gd name="connsiteY8" fmla="*/ 4114800 h 4114800"/>
              <a:gd name="connsiteX9" fmla="*/ 0 w 9240595"/>
              <a:gd name="connsiteY9" fmla="*/ 812589 h 4114800"/>
              <a:gd name="connsiteX10" fmla="*/ 86725 w 9240595"/>
              <a:gd name="connsiteY10" fmla="*/ 746429 h 4114800"/>
              <a:gd name="connsiteX11" fmla="*/ 4463848 w 9240595"/>
              <a:gd name="connsiteY11" fmla="*/ 128771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40595" h="4114800">
                <a:moveTo>
                  <a:pt x="4640381" y="0"/>
                </a:moveTo>
                <a:lnTo>
                  <a:pt x="8633465" y="0"/>
                </a:lnTo>
                <a:lnTo>
                  <a:pt x="8666835" y="41629"/>
                </a:lnTo>
                <a:cubicBezTo>
                  <a:pt x="8826144" y="255445"/>
                  <a:pt x="8952373" y="488699"/>
                  <a:pt x="9032463" y="729816"/>
                </a:cubicBezTo>
                <a:cubicBezTo>
                  <a:pt x="9241393" y="1344838"/>
                  <a:pt x="9311037" y="2029749"/>
                  <a:pt x="9157821" y="2672727"/>
                </a:cubicBezTo>
                <a:cubicBezTo>
                  <a:pt x="9074249" y="3050127"/>
                  <a:pt x="8907105" y="3427527"/>
                  <a:pt x="8656388" y="3735038"/>
                </a:cubicBezTo>
                <a:cubicBezTo>
                  <a:pt x="8579780" y="3832882"/>
                  <a:pt x="8496208" y="3920244"/>
                  <a:pt x="8407412" y="4000616"/>
                </a:cubicBezTo>
                <a:lnTo>
                  <a:pt x="8272375" y="4114800"/>
                </a:lnTo>
                <a:lnTo>
                  <a:pt x="0" y="4114800"/>
                </a:lnTo>
                <a:lnTo>
                  <a:pt x="0" y="812589"/>
                </a:lnTo>
                <a:lnTo>
                  <a:pt x="86725" y="746429"/>
                </a:lnTo>
                <a:cubicBezTo>
                  <a:pt x="1280513" y="-79844"/>
                  <a:pt x="3226805" y="914148"/>
                  <a:pt x="4463848" y="128771"/>
                </a:cubicBezTo>
                <a:close/>
              </a:path>
            </a:pathLst>
          </a:custGeom>
          <a:solidFill>
            <a:srgbClr val="1A314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8BF1725-F5E1-4C04-B697-D7C966B422A1}"/>
              </a:ext>
            </a:extLst>
          </p:cNvPr>
          <p:cNvSpPr txBox="1"/>
          <p:nvPr/>
        </p:nvSpPr>
        <p:spPr>
          <a:xfrm>
            <a:off x="11055350" y="202696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About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49D71E-27C8-40AA-A626-1DEB53961F17}"/>
              </a:ext>
            </a:extLst>
          </p:cNvPr>
          <p:cNvSpPr txBox="1"/>
          <p:nvPr/>
        </p:nvSpPr>
        <p:spPr>
          <a:xfrm>
            <a:off x="10290002" y="202192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Team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87CE95-DAEE-447E-BED1-7ED44C99B085}"/>
              </a:ext>
            </a:extLst>
          </p:cNvPr>
          <p:cNvSpPr txBox="1"/>
          <p:nvPr/>
        </p:nvSpPr>
        <p:spPr>
          <a:xfrm>
            <a:off x="9271000" y="201688"/>
            <a:ext cx="101900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Portfolio</a:t>
            </a:r>
          </a:p>
        </p:txBody>
      </p:sp>
      <p:sp>
        <p:nvSpPr>
          <p:cNvPr id="68" name="Freeform 7">
            <a:extLst>
              <a:ext uri="{FF2B5EF4-FFF2-40B4-BE49-F238E27FC236}">
                <a16:creationId xmlns:a16="http://schemas.microsoft.com/office/drawing/2014/main" id="{CBF9CCAB-FEB3-40AF-BFCC-72A3E62BFF8E}"/>
              </a:ext>
            </a:extLst>
          </p:cNvPr>
          <p:cNvSpPr>
            <a:spLocks/>
          </p:cNvSpPr>
          <p:nvPr/>
        </p:nvSpPr>
        <p:spPr bwMode="auto">
          <a:xfrm>
            <a:off x="1518508" y="6248320"/>
            <a:ext cx="361950" cy="366713"/>
          </a:xfrm>
          <a:custGeom>
            <a:avLst/>
            <a:gdLst>
              <a:gd name="T0" fmla="*/ 228 w 228"/>
              <a:gd name="T1" fmla="*/ 77 h 231"/>
              <a:gd name="T2" fmla="*/ 152 w 228"/>
              <a:gd name="T3" fmla="*/ 77 h 231"/>
              <a:gd name="T4" fmla="*/ 152 w 228"/>
              <a:gd name="T5" fmla="*/ 0 h 231"/>
              <a:gd name="T6" fmla="*/ 74 w 228"/>
              <a:gd name="T7" fmla="*/ 0 h 231"/>
              <a:gd name="T8" fmla="*/ 74 w 228"/>
              <a:gd name="T9" fmla="*/ 77 h 231"/>
              <a:gd name="T10" fmla="*/ 0 w 228"/>
              <a:gd name="T11" fmla="*/ 77 h 231"/>
              <a:gd name="T12" fmla="*/ 0 w 228"/>
              <a:gd name="T13" fmla="*/ 156 h 231"/>
              <a:gd name="T14" fmla="*/ 74 w 228"/>
              <a:gd name="T15" fmla="*/ 156 h 231"/>
              <a:gd name="T16" fmla="*/ 74 w 228"/>
              <a:gd name="T17" fmla="*/ 231 h 231"/>
              <a:gd name="T18" fmla="*/ 152 w 228"/>
              <a:gd name="T19" fmla="*/ 231 h 231"/>
              <a:gd name="T20" fmla="*/ 152 w 228"/>
              <a:gd name="T21" fmla="*/ 156 h 231"/>
              <a:gd name="T22" fmla="*/ 228 w 228"/>
              <a:gd name="T23" fmla="*/ 156 h 231"/>
              <a:gd name="T24" fmla="*/ 228 w 228"/>
              <a:gd name="T25" fmla="*/ 77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8" h="231">
                <a:moveTo>
                  <a:pt x="228" y="77"/>
                </a:moveTo>
                <a:lnTo>
                  <a:pt x="152" y="77"/>
                </a:lnTo>
                <a:lnTo>
                  <a:pt x="152" y="0"/>
                </a:lnTo>
                <a:lnTo>
                  <a:pt x="74" y="0"/>
                </a:lnTo>
                <a:lnTo>
                  <a:pt x="74" y="77"/>
                </a:lnTo>
                <a:lnTo>
                  <a:pt x="0" y="77"/>
                </a:lnTo>
                <a:lnTo>
                  <a:pt x="0" y="156"/>
                </a:lnTo>
                <a:lnTo>
                  <a:pt x="74" y="156"/>
                </a:lnTo>
                <a:lnTo>
                  <a:pt x="74" y="231"/>
                </a:lnTo>
                <a:lnTo>
                  <a:pt x="152" y="231"/>
                </a:lnTo>
                <a:lnTo>
                  <a:pt x="152" y="156"/>
                </a:lnTo>
                <a:lnTo>
                  <a:pt x="228" y="156"/>
                </a:lnTo>
                <a:lnTo>
                  <a:pt x="228" y="7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9" name="Freeform 8">
            <a:extLst>
              <a:ext uri="{FF2B5EF4-FFF2-40B4-BE49-F238E27FC236}">
                <a16:creationId xmlns:a16="http://schemas.microsoft.com/office/drawing/2014/main" id="{584C9DAA-A8DD-463A-A276-D484DF43E1C2}"/>
              </a:ext>
            </a:extLst>
          </p:cNvPr>
          <p:cNvSpPr>
            <a:spLocks/>
          </p:cNvSpPr>
          <p:nvPr/>
        </p:nvSpPr>
        <p:spPr bwMode="auto">
          <a:xfrm>
            <a:off x="306007" y="3740726"/>
            <a:ext cx="503099" cy="413688"/>
          </a:xfrm>
          <a:custGeom>
            <a:avLst/>
            <a:gdLst>
              <a:gd name="T0" fmla="*/ 414 w 419"/>
              <a:gd name="T1" fmla="*/ 25 h 341"/>
              <a:gd name="T2" fmla="*/ 348 w 419"/>
              <a:gd name="T3" fmla="*/ 44 h 341"/>
              <a:gd name="T4" fmla="*/ 304 w 419"/>
              <a:gd name="T5" fmla="*/ 55 h 341"/>
              <a:gd name="T6" fmla="*/ 293 w 419"/>
              <a:gd name="T7" fmla="*/ 99 h 341"/>
              <a:gd name="T8" fmla="*/ 274 w 419"/>
              <a:gd name="T9" fmla="*/ 165 h 341"/>
              <a:gd name="T10" fmla="*/ 209 w 419"/>
              <a:gd name="T11" fmla="*/ 184 h 341"/>
              <a:gd name="T12" fmla="*/ 165 w 419"/>
              <a:gd name="T13" fmla="*/ 195 h 341"/>
              <a:gd name="T14" fmla="*/ 154 w 419"/>
              <a:gd name="T15" fmla="*/ 239 h 341"/>
              <a:gd name="T16" fmla="*/ 134 w 419"/>
              <a:gd name="T17" fmla="*/ 305 h 341"/>
              <a:gd name="T18" fmla="*/ 69 w 419"/>
              <a:gd name="T19" fmla="*/ 324 h 341"/>
              <a:gd name="T20" fmla="*/ 25 w 419"/>
              <a:gd name="T21" fmla="*/ 335 h 341"/>
              <a:gd name="T22" fmla="*/ 5 w 419"/>
              <a:gd name="T23" fmla="*/ 335 h 341"/>
              <a:gd name="T24" fmla="*/ 5 w 419"/>
              <a:gd name="T25" fmla="*/ 315 h 341"/>
              <a:gd name="T26" fmla="*/ 71 w 419"/>
              <a:gd name="T27" fmla="*/ 296 h 341"/>
              <a:gd name="T28" fmla="*/ 115 w 419"/>
              <a:gd name="T29" fmla="*/ 285 h 341"/>
              <a:gd name="T30" fmla="*/ 126 w 419"/>
              <a:gd name="T31" fmla="*/ 241 h 341"/>
              <a:gd name="T32" fmla="*/ 145 w 419"/>
              <a:gd name="T33" fmla="*/ 175 h 341"/>
              <a:gd name="T34" fmla="*/ 210 w 419"/>
              <a:gd name="T35" fmla="*/ 156 h 341"/>
              <a:gd name="T36" fmla="*/ 254 w 419"/>
              <a:gd name="T37" fmla="*/ 145 h 341"/>
              <a:gd name="T38" fmla="*/ 265 w 419"/>
              <a:gd name="T39" fmla="*/ 101 h 341"/>
              <a:gd name="T40" fmla="*/ 285 w 419"/>
              <a:gd name="T41" fmla="*/ 36 h 341"/>
              <a:gd name="T42" fmla="*/ 350 w 419"/>
              <a:gd name="T43" fmla="*/ 16 h 341"/>
              <a:gd name="T44" fmla="*/ 394 w 419"/>
              <a:gd name="T45" fmla="*/ 5 h 341"/>
              <a:gd name="T46" fmla="*/ 414 w 419"/>
              <a:gd name="T47" fmla="*/ 5 h 341"/>
              <a:gd name="T48" fmla="*/ 414 w 419"/>
              <a:gd name="T49" fmla="*/ 25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19" h="341">
                <a:moveTo>
                  <a:pt x="414" y="25"/>
                </a:moveTo>
                <a:cubicBezTo>
                  <a:pt x="392" y="47"/>
                  <a:pt x="368" y="46"/>
                  <a:pt x="348" y="44"/>
                </a:cubicBezTo>
                <a:cubicBezTo>
                  <a:pt x="331" y="43"/>
                  <a:pt x="317" y="42"/>
                  <a:pt x="304" y="55"/>
                </a:cubicBezTo>
                <a:cubicBezTo>
                  <a:pt x="291" y="68"/>
                  <a:pt x="292" y="82"/>
                  <a:pt x="293" y="99"/>
                </a:cubicBezTo>
                <a:cubicBezTo>
                  <a:pt x="295" y="119"/>
                  <a:pt x="296" y="143"/>
                  <a:pt x="274" y="165"/>
                </a:cubicBezTo>
                <a:cubicBezTo>
                  <a:pt x="252" y="187"/>
                  <a:pt x="228" y="185"/>
                  <a:pt x="209" y="184"/>
                </a:cubicBezTo>
                <a:cubicBezTo>
                  <a:pt x="191" y="183"/>
                  <a:pt x="178" y="182"/>
                  <a:pt x="165" y="195"/>
                </a:cubicBezTo>
                <a:cubicBezTo>
                  <a:pt x="152" y="208"/>
                  <a:pt x="152" y="222"/>
                  <a:pt x="154" y="239"/>
                </a:cubicBezTo>
                <a:cubicBezTo>
                  <a:pt x="155" y="259"/>
                  <a:pt x="156" y="283"/>
                  <a:pt x="134" y="305"/>
                </a:cubicBezTo>
                <a:cubicBezTo>
                  <a:pt x="112" y="327"/>
                  <a:pt x="88" y="325"/>
                  <a:pt x="69" y="324"/>
                </a:cubicBezTo>
                <a:cubicBezTo>
                  <a:pt x="52" y="323"/>
                  <a:pt x="38" y="322"/>
                  <a:pt x="25" y="335"/>
                </a:cubicBezTo>
                <a:cubicBezTo>
                  <a:pt x="19" y="341"/>
                  <a:pt x="10" y="341"/>
                  <a:pt x="5" y="335"/>
                </a:cubicBezTo>
                <a:cubicBezTo>
                  <a:pt x="0" y="330"/>
                  <a:pt x="0" y="321"/>
                  <a:pt x="5" y="315"/>
                </a:cubicBezTo>
                <a:cubicBezTo>
                  <a:pt x="27" y="293"/>
                  <a:pt x="51" y="295"/>
                  <a:pt x="71" y="296"/>
                </a:cubicBezTo>
                <a:cubicBezTo>
                  <a:pt x="88" y="297"/>
                  <a:pt x="102" y="298"/>
                  <a:pt x="115" y="285"/>
                </a:cubicBezTo>
                <a:cubicBezTo>
                  <a:pt x="128" y="272"/>
                  <a:pt x="127" y="258"/>
                  <a:pt x="126" y="241"/>
                </a:cubicBezTo>
                <a:cubicBezTo>
                  <a:pt x="124" y="222"/>
                  <a:pt x="123" y="197"/>
                  <a:pt x="145" y="175"/>
                </a:cubicBezTo>
                <a:cubicBezTo>
                  <a:pt x="167" y="154"/>
                  <a:pt x="191" y="155"/>
                  <a:pt x="210" y="156"/>
                </a:cubicBezTo>
                <a:cubicBezTo>
                  <a:pt x="228" y="157"/>
                  <a:pt x="241" y="158"/>
                  <a:pt x="254" y="145"/>
                </a:cubicBezTo>
                <a:cubicBezTo>
                  <a:pt x="267" y="132"/>
                  <a:pt x="266" y="119"/>
                  <a:pt x="265" y="101"/>
                </a:cubicBezTo>
                <a:cubicBezTo>
                  <a:pt x="264" y="82"/>
                  <a:pt x="263" y="58"/>
                  <a:pt x="285" y="36"/>
                </a:cubicBezTo>
                <a:cubicBezTo>
                  <a:pt x="307" y="14"/>
                  <a:pt x="331" y="15"/>
                  <a:pt x="350" y="16"/>
                </a:cubicBezTo>
                <a:cubicBezTo>
                  <a:pt x="367" y="18"/>
                  <a:pt x="381" y="18"/>
                  <a:pt x="394" y="5"/>
                </a:cubicBezTo>
                <a:cubicBezTo>
                  <a:pt x="400" y="0"/>
                  <a:pt x="408" y="0"/>
                  <a:pt x="414" y="5"/>
                </a:cubicBezTo>
                <a:cubicBezTo>
                  <a:pt x="419" y="11"/>
                  <a:pt x="419" y="20"/>
                  <a:pt x="414" y="2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733927-487C-5A77-A681-3472EF2C2033}"/>
              </a:ext>
            </a:extLst>
          </p:cNvPr>
          <p:cNvSpPr/>
          <p:nvPr/>
        </p:nvSpPr>
        <p:spPr bwMode="auto">
          <a:xfrm>
            <a:off x="314389" y="253250"/>
            <a:ext cx="2408238" cy="367714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88900" sx="102000" sy="102000" algn="c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3D3F5B-15BA-E913-2E57-092F381279EB}"/>
              </a:ext>
            </a:extLst>
          </p:cNvPr>
          <p:cNvSpPr txBox="1"/>
          <p:nvPr/>
        </p:nvSpPr>
        <p:spPr>
          <a:xfrm>
            <a:off x="741450" y="313283"/>
            <a:ext cx="190497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>
                <a:latin typeface="+mj-lt"/>
              </a:rPr>
              <a:t>Pitch Deck </a:t>
            </a:r>
            <a:r>
              <a:rPr lang="en-US" sz="1000" dirty="0"/>
              <a:t>Presentation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467F84A-4C06-00F7-CC58-0EC60FB6D287}"/>
              </a:ext>
            </a:extLst>
          </p:cNvPr>
          <p:cNvSpPr/>
          <p:nvPr/>
        </p:nvSpPr>
        <p:spPr bwMode="auto">
          <a:xfrm>
            <a:off x="348358" y="285794"/>
            <a:ext cx="301200" cy="301200"/>
          </a:xfrm>
          <a:prstGeom prst="ellipse">
            <a:avLst/>
          </a:prstGeom>
          <a:gradFill flip="none" rotWithShape="1">
            <a:gsLst>
              <a:gs pos="0">
                <a:srgbClr val="FFD526"/>
              </a:gs>
              <a:gs pos="100000">
                <a:srgbClr val="FFC000"/>
              </a:gs>
            </a:gsLst>
            <a:lin ang="27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854BEA-9421-0CD7-B30C-27CC291EB69A}"/>
              </a:ext>
            </a:extLst>
          </p:cNvPr>
          <p:cNvSpPr txBox="1"/>
          <p:nvPr/>
        </p:nvSpPr>
        <p:spPr>
          <a:xfrm>
            <a:off x="2668595" y="738968"/>
            <a:ext cx="638964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spc="-150" dirty="0">
                <a:solidFill>
                  <a:srgbClr val="1A3149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Montserrat" panose="00000500000000000000" pitchFamily="50" charset="0"/>
              </a:rPr>
              <a:t>Official</a:t>
            </a:r>
            <a:r>
              <a:rPr lang="id-ID" sz="4800" b="1" i="1" spc="-150" dirty="0">
                <a:solidFill>
                  <a:srgbClr val="1A3149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Montserrat" panose="00000500000000000000" pitchFamily="50" charset="0"/>
              </a:rPr>
              <a:t> </a:t>
            </a:r>
            <a:r>
              <a:rPr lang="id-ID" sz="4000" b="1" i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Montserrat" panose="00000500000000000000" pitchFamily="50" charset="0"/>
                <a:cs typeface="Montserrat" panose="00000500000000000000" pitchFamily="50" charset="0"/>
              </a:rPr>
              <a:t>Teams</a:t>
            </a:r>
            <a:endParaRPr lang="en-US" sz="4000" b="1" i="1" spc="-15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50" charset="0"/>
              <a:ea typeface="Montserrat" panose="00000500000000000000" pitchFamily="50" charset="0"/>
              <a:cs typeface="Montserrat" panose="00000500000000000000" pitchFamily="50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4D9575-AE2A-19A4-91BE-A3D7B88B4EAB}"/>
              </a:ext>
            </a:extLst>
          </p:cNvPr>
          <p:cNvSpPr/>
          <p:nvPr/>
        </p:nvSpPr>
        <p:spPr>
          <a:xfrm>
            <a:off x="959013" y="2166517"/>
            <a:ext cx="635607" cy="600718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<a:noAutofit/>
          </a:bodyPr>
          <a:lstStyle/>
          <a:p>
            <a:pPr algn="ctr"/>
            <a:endParaRPr lang="en-US" sz="800">
              <a:latin typeface="Raleway" panose="020B0503030101060003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C6CC558-1128-9098-0E06-824486BC9DD9}"/>
              </a:ext>
            </a:extLst>
          </p:cNvPr>
          <p:cNvSpPr/>
          <p:nvPr/>
        </p:nvSpPr>
        <p:spPr>
          <a:xfrm>
            <a:off x="3511094" y="2166517"/>
            <a:ext cx="635607" cy="600718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<a:noAutofit/>
          </a:bodyPr>
          <a:lstStyle/>
          <a:p>
            <a:pPr algn="ctr"/>
            <a:endParaRPr lang="en-US" sz="800">
              <a:latin typeface="Raleway" panose="020B0503030101060003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B4E7637-E359-018B-DBC0-F97067C12642}"/>
              </a:ext>
            </a:extLst>
          </p:cNvPr>
          <p:cNvSpPr/>
          <p:nvPr/>
        </p:nvSpPr>
        <p:spPr>
          <a:xfrm>
            <a:off x="10320034" y="2166517"/>
            <a:ext cx="635607" cy="600718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<a:noAutofit/>
          </a:bodyPr>
          <a:lstStyle/>
          <a:p>
            <a:pPr algn="ctr"/>
            <a:endParaRPr lang="en-US" sz="800">
              <a:latin typeface="Raleway" panose="020B0503030101060003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BE606E3-3CB3-884C-C4B5-A9AA567AA87D}"/>
              </a:ext>
            </a:extLst>
          </p:cNvPr>
          <p:cNvSpPr/>
          <p:nvPr/>
        </p:nvSpPr>
        <p:spPr>
          <a:xfrm>
            <a:off x="865101" y="5624865"/>
            <a:ext cx="9996627" cy="849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ID" sz="1400" dirty="0" err="1"/>
              <a:t>Didunia</a:t>
            </a:r>
            <a:r>
              <a:rPr lang="en-ID" sz="1400" dirty="0"/>
              <a:t> </a:t>
            </a:r>
            <a:r>
              <a:rPr lang="en-ID" sz="1400" dirty="0" err="1"/>
              <a:t>ini</a:t>
            </a:r>
            <a:r>
              <a:rPr lang="en-ID" sz="1400" dirty="0"/>
              <a:t> </a:t>
            </a:r>
            <a:r>
              <a:rPr lang="en-ID" sz="1400" dirty="0" err="1"/>
              <a:t>tidak</a:t>
            </a:r>
            <a:r>
              <a:rPr lang="en-ID" sz="1400" dirty="0"/>
              <a:t> </a:t>
            </a:r>
            <a:r>
              <a:rPr lang="en-ID" sz="1400" dirty="0" err="1"/>
              <a:t>ada</a:t>
            </a:r>
            <a:r>
              <a:rPr lang="en-ID" sz="1400" dirty="0"/>
              <a:t> Superman </a:t>
            </a:r>
            <a:r>
              <a:rPr lang="en-ID" sz="1400" dirty="0" err="1"/>
              <a:t>untuk</a:t>
            </a:r>
            <a:r>
              <a:rPr lang="en-ID" sz="1400" dirty="0"/>
              <a:t> </a:t>
            </a:r>
            <a:r>
              <a:rPr lang="en-ID" sz="1400" dirty="0" err="1"/>
              <a:t>bisa</a:t>
            </a:r>
            <a:r>
              <a:rPr lang="en-ID" sz="1400" dirty="0"/>
              <a:t> </a:t>
            </a:r>
            <a:r>
              <a:rPr lang="en-ID" sz="1400" dirty="0" err="1"/>
              <a:t>melakukan</a:t>
            </a:r>
            <a:r>
              <a:rPr lang="en-ID" sz="1400" dirty="0"/>
              <a:t> </a:t>
            </a:r>
            <a:r>
              <a:rPr lang="en-ID" sz="1400" dirty="0" err="1"/>
              <a:t>segalanya</a:t>
            </a:r>
            <a:r>
              <a:rPr lang="en-ID" sz="1400" dirty="0"/>
              <a:t>, yang </a:t>
            </a:r>
            <a:r>
              <a:rPr lang="en-ID" sz="1400" dirty="0" err="1"/>
              <a:t>ada</a:t>
            </a:r>
            <a:r>
              <a:rPr lang="en-ID" sz="1400" dirty="0"/>
              <a:t> </a:t>
            </a:r>
            <a:r>
              <a:rPr lang="en-ID" sz="1400" dirty="0" err="1"/>
              <a:t>hanyalah</a:t>
            </a:r>
            <a:r>
              <a:rPr lang="en-ID" sz="1400" dirty="0"/>
              <a:t> SUPERTEAM. </a:t>
            </a:r>
            <a:r>
              <a:rPr lang="en-ID" sz="1400" dirty="0" err="1"/>
              <a:t>Pimpinan</a:t>
            </a:r>
            <a:r>
              <a:rPr lang="en-ID" sz="1400" dirty="0"/>
              <a:t> </a:t>
            </a:r>
            <a:r>
              <a:rPr lang="en-ID" sz="1400" dirty="0" err="1"/>
              <a:t>menciptakan</a:t>
            </a:r>
            <a:r>
              <a:rPr lang="en-ID" sz="1400" dirty="0"/>
              <a:t> </a:t>
            </a:r>
            <a:r>
              <a:rPr lang="en-ID" sz="1400" dirty="0" err="1"/>
              <a:t>anak</a:t>
            </a:r>
            <a:r>
              <a:rPr lang="en-ID" sz="1400" dirty="0"/>
              <a:t> </a:t>
            </a:r>
            <a:r>
              <a:rPr lang="en-ID" sz="1400" dirty="0" err="1"/>
              <a:t>buah</a:t>
            </a:r>
            <a:r>
              <a:rPr lang="en-ID" sz="1400" dirty="0"/>
              <a:t>, </a:t>
            </a:r>
            <a:r>
              <a:rPr lang="en-ID" sz="1400" dirty="0" err="1"/>
              <a:t>Pemimpin</a:t>
            </a:r>
            <a:r>
              <a:rPr lang="en-ID" sz="1400" dirty="0"/>
              <a:t> </a:t>
            </a:r>
            <a:r>
              <a:rPr lang="en-ID" sz="1400" dirty="0" err="1"/>
              <a:t>menciptakan</a:t>
            </a:r>
            <a:r>
              <a:rPr lang="en-ID" sz="1400" dirty="0"/>
              <a:t> </a:t>
            </a:r>
            <a:r>
              <a:rPr lang="en-ID" sz="1400" dirty="0" err="1"/>
              <a:t>Sebuah</a:t>
            </a:r>
            <a:r>
              <a:rPr lang="en-ID" sz="1400" dirty="0"/>
              <a:t> Team. Teamwork </a:t>
            </a:r>
            <a:r>
              <a:rPr lang="en-ID" sz="1400" dirty="0" err="1"/>
              <a:t>adalah</a:t>
            </a:r>
            <a:r>
              <a:rPr lang="en-ID" sz="1400" dirty="0"/>
              <a:t> </a:t>
            </a:r>
            <a:r>
              <a:rPr lang="en-ID" sz="1400" dirty="0" err="1"/>
              <a:t>sebuah</a:t>
            </a:r>
            <a:r>
              <a:rPr lang="en-ID" sz="1400" dirty="0"/>
              <a:t> </a:t>
            </a:r>
            <a:r>
              <a:rPr lang="en-ID" sz="1400" dirty="0" err="1"/>
              <a:t>Kunci</a:t>
            </a:r>
            <a:r>
              <a:rPr lang="en-ID" sz="1400" dirty="0"/>
              <a:t> </a:t>
            </a:r>
            <a:r>
              <a:rPr lang="en-ID" sz="1400" dirty="0" err="1"/>
              <a:t>Kesuksesan</a:t>
            </a:r>
            <a:r>
              <a:rPr lang="en-ID" sz="1400" dirty="0"/>
              <a:t>, dan kami </a:t>
            </a:r>
            <a:r>
              <a:rPr lang="en-ID" sz="1400" dirty="0" err="1"/>
              <a:t>berada</a:t>
            </a:r>
            <a:r>
              <a:rPr lang="en-ID" sz="1400" dirty="0"/>
              <a:t> pada Team yang </a:t>
            </a:r>
            <a:r>
              <a:rPr lang="en-ID" sz="1400" dirty="0" err="1"/>
              <a:t>secara</a:t>
            </a:r>
            <a:r>
              <a:rPr lang="en-ID" sz="1400" dirty="0"/>
              <a:t> </a:t>
            </a:r>
            <a:r>
              <a:rPr lang="en-ID" sz="1400" dirty="0" err="1"/>
              <a:t>Profesional</a:t>
            </a:r>
            <a:r>
              <a:rPr lang="en-ID" sz="1400" dirty="0"/>
              <a:t> </a:t>
            </a:r>
            <a:r>
              <a:rPr lang="en-ID" sz="1400" dirty="0" err="1"/>
              <a:t>dalam</a:t>
            </a:r>
            <a:r>
              <a:rPr lang="en-ID" sz="1400" dirty="0"/>
              <a:t> </a:t>
            </a:r>
            <a:r>
              <a:rPr lang="en-ID" sz="1400" dirty="0" err="1"/>
              <a:t>bidangnya</a:t>
            </a:r>
            <a:r>
              <a:rPr lang="en-ID" sz="1400" dirty="0"/>
              <a:t>.</a:t>
            </a:r>
            <a:endParaRPr lang="en-US" sz="1400" dirty="0">
              <a:solidFill>
                <a:schemeClr val="bg1">
                  <a:lumMod val="65000"/>
                </a:schemeClr>
              </a:solidFill>
              <a:latin typeface="Raleway" panose="020B0503030101060003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6" name="Picture Placeholder 15">
            <a:extLst>
              <a:ext uri="{FF2B5EF4-FFF2-40B4-BE49-F238E27FC236}">
                <a16:creationId xmlns:a16="http://schemas.microsoft.com/office/drawing/2014/main" id="{3EE0A1BB-FAF6-E8A4-A704-8F211A0744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9013" y="2166517"/>
            <a:ext cx="2245227" cy="2245519"/>
          </a:xfrm>
          <a:prstGeom prst="rect">
            <a:avLst/>
          </a:prstGeom>
        </p:spPr>
      </p:pic>
      <p:pic>
        <p:nvPicPr>
          <p:cNvPr id="27" name="Picture Placeholder 23">
            <a:extLst>
              <a:ext uri="{FF2B5EF4-FFF2-40B4-BE49-F238E27FC236}">
                <a16:creationId xmlns:a16="http://schemas.microsoft.com/office/drawing/2014/main" id="{6C35B802-F2D5-7F23-15A1-FE867F7946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1094" y="2166517"/>
            <a:ext cx="2245227" cy="2245519"/>
          </a:xfrm>
          <a:prstGeom prst="rect">
            <a:avLst/>
          </a:prstGeom>
        </p:spPr>
      </p:pic>
      <p:pic>
        <p:nvPicPr>
          <p:cNvPr id="32" name="Picture Placeholder 25">
            <a:extLst>
              <a:ext uri="{FF2B5EF4-FFF2-40B4-BE49-F238E27FC236}">
                <a16:creationId xmlns:a16="http://schemas.microsoft.com/office/drawing/2014/main" id="{BA73AFA9-707E-EB02-93D6-08E95F9338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" b="35"/>
          <a:stretch>
            <a:fillRect/>
          </a:stretch>
        </p:blipFill>
        <p:spPr>
          <a:xfrm>
            <a:off x="6110754" y="2166517"/>
            <a:ext cx="2245227" cy="2245519"/>
          </a:xfrm>
          <a:prstGeom prst="rect">
            <a:avLst/>
          </a:prstGeom>
        </p:spPr>
      </p:pic>
      <p:pic>
        <p:nvPicPr>
          <p:cNvPr id="34" name="Picture Placeholder 27">
            <a:extLst>
              <a:ext uri="{FF2B5EF4-FFF2-40B4-BE49-F238E27FC236}">
                <a16:creationId xmlns:a16="http://schemas.microsoft.com/office/drawing/2014/main" id="{891E0D0C-DCE5-751A-CCB5-25F9B0987E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10414" y="2166517"/>
            <a:ext cx="2245227" cy="224551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FD94BFA7-1718-571C-B497-249E774A0F06}"/>
              </a:ext>
            </a:extLst>
          </p:cNvPr>
          <p:cNvSpPr/>
          <p:nvPr/>
        </p:nvSpPr>
        <p:spPr>
          <a:xfrm>
            <a:off x="959012" y="4634507"/>
            <a:ext cx="2552082" cy="329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Head Design &amp; Apps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37088F5-CDFD-F218-E582-04744B0A832B}"/>
              </a:ext>
            </a:extLst>
          </p:cNvPr>
          <p:cNvSpPr/>
          <p:nvPr/>
        </p:nvSpPr>
        <p:spPr>
          <a:xfrm>
            <a:off x="959013" y="4913309"/>
            <a:ext cx="2347584" cy="329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ALDI ALFARIZI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3A461D1-86D1-780F-0B02-EC7D4F6163A0}"/>
              </a:ext>
            </a:extLst>
          </p:cNvPr>
          <p:cNvSpPr/>
          <p:nvPr/>
        </p:nvSpPr>
        <p:spPr>
          <a:xfrm>
            <a:off x="3511094" y="4634507"/>
            <a:ext cx="2300004" cy="329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DKV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C6CEF3E-517F-22F3-ABA2-0F3EDB85FB89}"/>
              </a:ext>
            </a:extLst>
          </p:cNvPr>
          <p:cNvSpPr/>
          <p:nvPr/>
        </p:nvSpPr>
        <p:spPr>
          <a:xfrm>
            <a:off x="6110753" y="4634507"/>
            <a:ext cx="2245225" cy="329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Start Up Developer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B652C84-55D0-5EE3-C470-E705494F4B6B}"/>
              </a:ext>
            </a:extLst>
          </p:cNvPr>
          <p:cNvSpPr/>
          <p:nvPr/>
        </p:nvSpPr>
        <p:spPr>
          <a:xfrm>
            <a:off x="8710414" y="4634507"/>
            <a:ext cx="2245226" cy="329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Administration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8728B07-09E0-C08B-6C82-7D6AEBD661D0}"/>
              </a:ext>
            </a:extLst>
          </p:cNvPr>
          <p:cNvSpPr/>
          <p:nvPr/>
        </p:nvSpPr>
        <p:spPr>
          <a:xfrm>
            <a:off x="3515831" y="4929844"/>
            <a:ext cx="2347584" cy="329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MUDY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46646FB-A816-6D09-2A81-D6C45E116109}"/>
              </a:ext>
            </a:extLst>
          </p:cNvPr>
          <p:cNvSpPr/>
          <p:nvPr/>
        </p:nvSpPr>
        <p:spPr>
          <a:xfrm>
            <a:off x="6110753" y="4914361"/>
            <a:ext cx="2347584" cy="329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ROBY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3C5D6A6-C84A-B039-DF4B-F3474826DEFA}"/>
              </a:ext>
            </a:extLst>
          </p:cNvPr>
          <p:cNvSpPr/>
          <p:nvPr/>
        </p:nvSpPr>
        <p:spPr>
          <a:xfrm>
            <a:off x="8705675" y="4929844"/>
            <a:ext cx="2347584" cy="329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ANDINI</a:t>
            </a:r>
          </a:p>
        </p:txBody>
      </p:sp>
    </p:spTree>
    <p:extLst>
      <p:ext uri="{BB962C8B-B14F-4D97-AF65-F5344CB8AC3E}">
        <p14:creationId xmlns:p14="http://schemas.microsoft.com/office/powerpoint/2010/main" val="316951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9" grpId="0"/>
      <p:bldP spid="30" grpId="0"/>
      <p:bldP spid="31" grpId="0"/>
      <p:bldP spid="68" grpId="0" animBg="1"/>
      <p:bldP spid="69" grpId="0" animBg="1"/>
      <p:bldP spid="2" grpId="0" animBg="1"/>
      <p:bldP spid="8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515BEED-760F-4EF8-8E2B-A3A08F4A8A84}"/>
              </a:ext>
            </a:extLst>
          </p:cNvPr>
          <p:cNvSpPr>
            <a:spLocks/>
          </p:cNvSpPr>
          <p:nvPr/>
        </p:nvSpPr>
        <p:spPr bwMode="auto">
          <a:xfrm>
            <a:off x="1" y="2743200"/>
            <a:ext cx="11053258" cy="4114800"/>
          </a:xfrm>
          <a:custGeom>
            <a:avLst/>
            <a:gdLst>
              <a:gd name="connsiteX0" fmla="*/ 4640381 w 9240595"/>
              <a:gd name="connsiteY0" fmla="*/ 0 h 4114800"/>
              <a:gd name="connsiteX1" fmla="*/ 8633465 w 9240595"/>
              <a:gd name="connsiteY1" fmla="*/ 0 h 4114800"/>
              <a:gd name="connsiteX2" fmla="*/ 8666835 w 9240595"/>
              <a:gd name="connsiteY2" fmla="*/ 41629 h 4114800"/>
              <a:gd name="connsiteX3" fmla="*/ 9032463 w 9240595"/>
              <a:gd name="connsiteY3" fmla="*/ 729816 h 4114800"/>
              <a:gd name="connsiteX4" fmla="*/ 9157821 w 9240595"/>
              <a:gd name="connsiteY4" fmla="*/ 2672727 h 4114800"/>
              <a:gd name="connsiteX5" fmla="*/ 8656388 w 9240595"/>
              <a:gd name="connsiteY5" fmla="*/ 3735038 h 4114800"/>
              <a:gd name="connsiteX6" fmla="*/ 8407412 w 9240595"/>
              <a:gd name="connsiteY6" fmla="*/ 4000616 h 4114800"/>
              <a:gd name="connsiteX7" fmla="*/ 8272375 w 9240595"/>
              <a:gd name="connsiteY7" fmla="*/ 4114800 h 4114800"/>
              <a:gd name="connsiteX8" fmla="*/ 0 w 9240595"/>
              <a:gd name="connsiteY8" fmla="*/ 4114800 h 4114800"/>
              <a:gd name="connsiteX9" fmla="*/ 0 w 9240595"/>
              <a:gd name="connsiteY9" fmla="*/ 812589 h 4114800"/>
              <a:gd name="connsiteX10" fmla="*/ 86725 w 9240595"/>
              <a:gd name="connsiteY10" fmla="*/ 746429 h 4114800"/>
              <a:gd name="connsiteX11" fmla="*/ 4463848 w 9240595"/>
              <a:gd name="connsiteY11" fmla="*/ 128771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40595" h="4114800">
                <a:moveTo>
                  <a:pt x="4640381" y="0"/>
                </a:moveTo>
                <a:lnTo>
                  <a:pt x="8633465" y="0"/>
                </a:lnTo>
                <a:lnTo>
                  <a:pt x="8666835" y="41629"/>
                </a:lnTo>
                <a:cubicBezTo>
                  <a:pt x="8826144" y="255445"/>
                  <a:pt x="8952373" y="488699"/>
                  <a:pt x="9032463" y="729816"/>
                </a:cubicBezTo>
                <a:cubicBezTo>
                  <a:pt x="9241393" y="1344838"/>
                  <a:pt x="9311037" y="2029749"/>
                  <a:pt x="9157821" y="2672727"/>
                </a:cubicBezTo>
                <a:cubicBezTo>
                  <a:pt x="9074249" y="3050127"/>
                  <a:pt x="8907105" y="3427527"/>
                  <a:pt x="8656388" y="3735038"/>
                </a:cubicBezTo>
                <a:cubicBezTo>
                  <a:pt x="8579780" y="3832882"/>
                  <a:pt x="8496208" y="3920244"/>
                  <a:pt x="8407412" y="4000616"/>
                </a:cubicBezTo>
                <a:lnTo>
                  <a:pt x="8272375" y="4114800"/>
                </a:lnTo>
                <a:lnTo>
                  <a:pt x="0" y="4114800"/>
                </a:lnTo>
                <a:lnTo>
                  <a:pt x="0" y="812589"/>
                </a:lnTo>
                <a:lnTo>
                  <a:pt x="86725" y="746429"/>
                </a:lnTo>
                <a:cubicBezTo>
                  <a:pt x="1280513" y="-79844"/>
                  <a:pt x="3226805" y="914148"/>
                  <a:pt x="4463848" y="128771"/>
                </a:cubicBezTo>
                <a:close/>
              </a:path>
            </a:pathLst>
          </a:custGeom>
          <a:solidFill>
            <a:srgbClr val="1A314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8BF1725-F5E1-4C04-B697-D7C966B422A1}"/>
              </a:ext>
            </a:extLst>
          </p:cNvPr>
          <p:cNvSpPr txBox="1"/>
          <p:nvPr/>
        </p:nvSpPr>
        <p:spPr>
          <a:xfrm>
            <a:off x="11055350" y="202696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About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49D71E-27C8-40AA-A626-1DEB53961F17}"/>
              </a:ext>
            </a:extLst>
          </p:cNvPr>
          <p:cNvSpPr txBox="1"/>
          <p:nvPr/>
        </p:nvSpPr>
        <p:spPr>
          <a:xfrm>
            <a:off x="10290002" y="202192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Team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87CE95-DAEE-447E-BED1-7ED44C99B085}"/>
              </a:ext>
            </a:extLst>
          </p:cNvPr>
          <p:cNvSpPr txBox="1"/>
          <p:nvPr/>
        </p:nvSpPr>
        <p:spPr>
          <a:xfrm>
            <a:off x="9271000" y="201688"/>
            <a:ext cx="101900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Portfolio</a:t>
            </a:r>
          </a:p>
        </p:txBody>
      </p:sp>
      <p:sp>
        <p:nvSpPr>
          <p:cNvPr id="68" name="Freeform 7">
            <a:extLst>
              <a:ext uri="{FF2B5EF4-FFF2-40B4-BE49-F238E27FC236}">
                <a16:creationId xmlns:a16="http://schemas.microsoft.com/office/drawing/2014/main" id="{CBF9CCAB-FEB3-40AF-BFCC-72A3E62BFF8E}"/>
              </a:ext>
            </a:extLst>
          </p:cNvPr>
          <p:cNvSpPr>
            <a:spLocks/>
          </p:cNvSpPr>
          <p:nvPr/>
        </p:nvSpPr>
        <p:spPr bwMode="auto">
          <a:xfrm>
            <a:off x="1518508" y="6248320"/>
            <a:ext cx="361950" cy="366713"/>
          </a:xfrm>
          <a:custGeom>
            <a:avLst/>
            <a:gdLst>
              <a:gd name="T0" fmla="*/ 228 w 228"/>
              <a:gd name="T1" fmla="*/ 77 h 231"/>
              <a:gd name="T2" fmla="*/ 152 w 228"/>
              <a:gd name="T3" fmla="*/ 77 h 231"/>
              <a:gd name="T4" fmla="*/ 152 w 228"/>
              <a:gd name="T5" fmla="*/ 0 h 231"/>
              <a:gd name="T6" fmla="*/ 74 w 228"/>
              <a:gd name="T7" fmla="*/ 0 h 231"/>
              <a:gd name="T8" fmla="*/ 74 w 228"/>
              <a:gd name="T9" fmla="*/ 77 h 231"/>
              <a:gd name="T10" fmla="*/ 0 w 228"/>
              <a:gd name="T11" fmla="*/ 77 h 231"/>
              <a:gd name="T12" fmla="*/ 0 w 228"/>
              <a:gd name="T13" fmla="*/ 156 h 231"/>
              <a:gd name="T14" fmla="*/ 74 w 228"/>
              <a:gd name="T15" fmla="*/ 156 h 231"/>
              <a:gd name="T16" fmla="*/ 74 w 228"/>
              <a:gd name="T17" fmla="*/ 231 h 231"/>
              <a:gd name="T18" fmla="*/ 152 w 228"/>
              <a:gd name="T19" fmla="*/ 231 h 231"/>
              <a:gd name="T20" fmla="*/ 152 w 228"/>
              <a:gd name="T21" fmla="*/ 156 h 231"/>
              <a:gd name="T22" fmla="*/ 228 w 228"/>
              <a:gd name="T23" fmla="*/ 156 h 231"/>
              <a:gd name="T24" fmla="*/ 228 w 228"/>
              <a:gd name="T25" fmla="*/ 77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8" h="231">
                <a:moveTo>
                  <a:pt x="228" y="77"/>
                </a:moveTo>
                <a:lnTo>
                  <a:pt x="152" y="77"/>
                </a:lnTo>
                <a:lnTo>
                  <a:pt x="152" y="0"/>
                </a:lnTo>
                <a:lnTo>
                  <a:pt x="74" y="0"/>
                </a:lnTo>
                <a:lnTo>
                  <a:pt x="74" y="77"/>
                </a:lnTo>
                <a:lnTo>
                  <a:pt x="0" y="77"/>
                </a:lnTo>
                <a:lnTo>
                  <a:pt x="0" y="156"/>
                </a:lnTo>
                <a:lnTo>
                  <a:pt x="74" y="156"/>
                </a:lnTo>
                <a:lnTo>
                  <a:pt x="74" y="231"/>
                </a:lnTo>
                <a:lnTo>
                  <a:pt x="152" y="231"/>
                </a:lnTo>
                <a:lnTo>
                  <a:pt x="152" y="156"/>
                </a:lnTo>
                <a:lnTo>
                  <a:pt x="228" y="156"/>
                </a:lnTo>
                <a:lnTo>
                  <a:pt x="228" y="7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9" name="Freeform 8">
            <a:extLst>
              <a:ext uri="{FF2B5EF4-FFF2-40B4-BE49-F238E27FC236}">
                <a16:creationId xmlns:a16="http://schemas.microsoft.com/office/drawing/2014/main" id="{584C9DAA-A8DD-463A-A276-D484DF43E1C2}"/>
              </a:ext>
            </a:extLst>
          </p:cNvPr>
          <p:cNvSpPr>
            <a:spLocks/>
          </p:cNvSpPr>
          <p:nvPr/>
        </p:nvSpPr>
        <p:spPr bwMode="auto">
          <a:xfrm>
            <a:off x="306007" y="3740726"/>
            <a:ext cx="503099" cy="413688"/>
          </a:xfrm>
          <a:custGeom>
            <a:avLst/>
            <a:gdLst>
              <a:gd name="T0" fmla="*/ 414 w 419"/>
              <a:gd name="T1" fmla="*/ 25 h 341"/>
              <a:gd name="T2" fmla="*/ 348 w 419"/>
              <a:gd name="T3" fmla="*/ 44 h 341"/>
              <a:gd name="T4" fmla="*/ 304 w 419"/>
              <a:gd name="T5" fmla="*/ 55 h 341"/>
              <a:gd name="T6" fmla="*/ 293 w 419"/>
              <a:gd name="T7" fmla="*/ 99 h 341"/>
              <a:gd name="T8" fmla="*/ 274 w 419"/>
              <a:gd name="T9" fmla="*/ 165 h 341"/>
              <a:gd name="T10" fmla="*/ 209 w 419"/>
              <a:gd name="T11" fmla="*/ 184 h 341"/>
              <a:gd name="T12" fmla="*/ 165 w 419"/>
              <a:gd name="T13" fmla="*/ 195 h 341"/>
              <a:gd name="T14" fmla="*/ 154 w 419"/>
              <a:gd name="T15" fmla="*/ 239 h 341"/>
              <a:gd name="T16" fmla="*/ 134 w 419"/>
              <a:gd name="T17" fmla="*/ 305 h 341"/>
              <a:gd name="T18" fmla="*/ 69 w 419"/>
              <a:gd name="T19" fmla="*/ 324 h 341"/>
              <a:gd name="T20" fmla="*/ 25 w 419"/>
              <a:gd name="T21" fmla="*/ 335 h 341"/>
              <a:gd name="T22" fmla="*/ 5 w 419"/>
              <a:gd name="T23" fmla="*/ 335 h 341"/>
              <a:gd name="T24" fmla="*/ 5 w 419"/>
              <a:gd name="T25" fmla="*/ 315 h 341"/>
              <a:gd name="T26" fmla="*/ 71 w 419"/>
              <a:gd name="T27" fmla="*/ 296 h 341"/>
              <a:gd name="T28" fmla="*/ 115 w 419"/>
              <a:gd name="T29" fmla="*/ 285 h 341"/>
              <a:gd name="T30" fmla="*/ 126 w 419"/>
              <a:gd name="T31" fmla="*/ 241 h 341"/>
              <a:gd name="T32" fmla="*/ 145 w 419"/>
              <a:gd name="T33" fmla="*/ 175 h 341"/>
              <a:gd name="T34" fmla="*/ 210 w 419"/>
              <a:gd name="T35" fmla="*/ 156 h 341"/>
              <a:gd name="T36" fmla="*/ 254 w 419"/>
              <a:gd name="T37" fmla="*/ 145 h 341"/>
              <a:gd name="T38" fmla="*/ 265 w 419"/>
              <a:gd name="T39" fmla="*/ 101 h 341"/>
              <a:gd name="T40" fmla="*/ 285 w 419"/>
              <a:gd name="T41" fmla="*/ 36 h 341"/>
              <a:gd name="T42" fmla="*/ 350 w 419"/>
              <a:gd name="T43" fmla="*/ 16 h 341"/>
              <a:gd name="T44" fmla="*/ 394 w 419"/>
              <a:gd name="T45" fmla="*/ 5 h 341"/>
              <a:gd name="T46" fmla="*/ 414 w 419"/>
              <a:gd name="T47" fmla="*/ 5 h 341"/>
              <a:gd name="T48" fmla="*/ 414 w 419"/>
              <a:gd name="T49" fmla="*/ 25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19" h="341">
                <a:moveTo>
                  <a:pt x="414" y="25"/>
                </a:moveTo>
                <a:cubicBezTo>
                  <a:pt x="392" y="47"/>
                  <a:pt x="368" y="46"/>
                  <a:pt x="348" y="44"/>
                </a:cubicBezTo>
                <a:cubicBezTo>
                  <a:pt x="331" y="43"/>
                  <a:pt x="317" y="42"/>
                  <a:pt x="304" y="55"/>
                </a:cubicBezTo>
                <a:cubicBezTo>
                  <a:pt x="291" y="68"/>
                  <a:pt x="292" y="82"/>
                  <a:pt x="293" y="99"/>
                </a:cubicBezTo>
                <a:cubicBezTo>
                  <a:pt x="295" y="119"/>
                  <a:pt x="296" y="143"/>
                  <a:pt x="274" y="165"/>
                </a:cubicBezTo>
                <a:cubicBezTo>
                  <a:pt x="252" y="187"/>
                  <a:pt x="228" y="185"/>
                  <a:pt x="209" y="184"/>
                </a:cubicBezTo>
                <a:cubicBezTo>
                  <a:pt x="191" y="183"/>
                  <a:pt x="178" y="182"/>
                  <a:pt x="165" y="195"/>
                </a:cubicBezTo>
                <a:cubicBezTo>
                  <a:pt x="152" y="208"/>
                  <a:pt x="152" y="222"/>
                  <a:pt x="154" y="239"/>
                </a:cubicBezTo>
                <a:cubicBezTo>
                  <a:pt x="155" y="259"/>
                  <a:pt x="156" y="283"/>
                  <a:pt x="134" y="305"/>
                </a:cubicBezTo>
                <a:cubicBezTo>
                  <a:pt x="112" y="327"/>
                  <a:pt x="88" y="325"/>
                  <a:pt x="69" y="324"/>
                </a:cubicBezTo>
                <a:cubicBezTo>
                  <a:pt x="52" y="323"/>
                  <a:pt x="38" y="322"/>
                  <a:pt x="25" y="335"/>
                </a:cubicBezTo>
                <a:cubicBezTo>
                  <a:pt x="19" y="341"/>
                  <a:pt x="10" y="341"/>
                  <a:pt x="5" y="335"/>
                </a:cubicBezTo>
                <a:cubicBezTo>
                  <a:pt x="0" y="330"/>
                  <a:pt x="0" y="321"/>
                  <a:pt x="5" y="315"/>
                </a:cubicBezTo>
                <a:cubicBezTo>
                  <a:pt x="27" y="293"/>
                  <a:pt x="51" y="295"/>
                  <a:pt x="71" y="296"/>
                </a:cubicBezTo>
                <a:cubicBezTo>
                  <a:pt x="88" y="297"/>
                  <a:pt x="102" y="298"/>
                  <a:pt x="115" y="285"/>
                </a:cubicBezTo>
                <a:cubicBezTo>
                  <a:pt x="128" y="272"/>
                  <a:pt x="127" y="258"/>
                  <a:pt x="126" y="241"/>
                </a:cubicBezTo>
                <a:cubicBezTo>
                  <a:pt x="124" y="222"/>
                  <a:pt x="123" y="197"/>
                  <a:pt x="145" y="175"/>
                </a:cubicBezTo>
                <a:cubicBezTo>
                  <a:pt x="167" y="154"/>
                  <a:pt x="191" y="155"/>
                  <a:pt x="210" y="156"/>
                </a:cubicBezTo>
                <a:cubicBezTo>
                  <a:pt x="228" y="157"/>
                  <a:pt x="241" y="158"/>
                  <a:pt x="254" y="145"/>
                </a:cubicBezTo>
                <a:cubicBezTo>
                  <a:pt x="267" y="132"/>
                  <a:pt x="266" y="119"/>
                  <a:pt x="265" y="101"/>
                </a:cubicBezTo>
                <a:cubicBezTo>
                  <a:pt x="264" y="82"/>
                  <a:pt x="263" y="58"/>
                  <a:pt x="285" y="36"/>
                </a:cubicBezTo>
                <a:cubicBezTo>
                  <a:pt x="307" y="14"/>
                  <a:pt x="331" y="15"/>
                  <a:pt x="350" y="16"/>
                </a:cubicBezTo>
                <a:cubicBezTo>
                  <a:pt x="367" y="18"/>
                  <a:pt x="381" y="18"/>
                  <a:pt x="394" y="5"/>
                </a:cubicBezTo>
                <a:cubicBezTo>
                  <a:pt x="400" y="0"/>
                  <a:pt x="408" y="0"/>
                  <a:pt x="414" y="5"/>
                </a:cubicBezTo>
                <a:cubicBezTo>
                  <a:pt x="419" y="11"/>
                  <a:pt x="419" y="20"/>
                  <a:pt x="414" y="2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733927-487C-5A77-A681-3472EF2C2033}"/>
              </a:ext>
            </a:extLst>
          </p:cNvPr>
          <p:cNvSpPr/>
          <p:nvPr/>
        </p:nvSpPr>
        <p:spPr bwMode="auto">
          <a:xfrm>
            <a:off x="314389" y="253250"/>
            <a:ext cx="2408238" cy="367714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88900" sx="102000" sy="102000" algn="c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3D3F5B-15BA-E913-2E57-092F381279EB}"/>
              </a:ext>
            </a:extLst>
          </p:cNvPr>
          <p:cNvSpPr txBox="1"/>
          <p:nvPr/>
        </p:nvSpPr>
        <p:spPr>
          <a:xfrm>
            <a:off x="741450" y="313283"/>
            <a:ext cx="190497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>
                <a:latin typeface="+mj-lt"/>
              </a:rPr>
              <a:t>Pitch Deck </a:t>
            </a:r>
            <a:r>
              <a:rPr lang="en-US" sz="1000" dirty="0"/>
              <a:t>Presentation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467F84A-4C06-00F7-CC58-0EC60FB6D287}"/>
              </a:ext>
            </a:extLst>
          </p:cNvPr>
          <p:cNvSpPr/>
          <p:nvPr/>
        </p:nvSpPr>
        <p:spPr bwMode="auto">
          <a:xfrm>
            <a:off x="348358" y="285794"/>
            <a:ext cx="301200" cy="301200"/>
          </a:xfrm>
          <a:prstGeom prst="ellipse">
            <a:avLst/>
          </a:prstGeom>
          <a:gradFill flip="none" rotWithShape="1">
            <a:gsLst>
              <a:gs pos="0">
                <a:srgbClr val="FFD526"/>
              </a:gs>
              <a:gs pos="100000">
                <a:srgbClr val="FFC000"/>
              </a:gs>
            </a:gsLst>
            <a:lin ang="27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170E4-33FE-DBD8-0940-FD40DDCF2E20}"/>
              </a:ext>
            </a:extLst>
          </p:cNvPr>
          <p:cNvSpPr txBox="1"/>
          <p:nvPr/>
        </p:nvSpPr>
        <p:spPr>
          <a:xfrm>
            <a:off x="2668595" y="738968"/>
            <a:ext cx="6389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800" b="1" i="1" spc="-150" dirty="0">
                <a:latin typeface="Montserrat" panose="00000500000000000000" pitchFamily="50" charset="0"/>
                <a:ea typeface="Montserrat" panose="00000500000000000000" pitchFamily="50" charset="0"/>
                <a:cs typeface="Montserrat" panose="00000500000000000000" pitchFamily="50" charset="0"/>
              </a:rPr>
              <a:t>Creative </a:t>
            </a:r>
            <a:r>
              <a:rPr lang="id-ID" sz="4000" b="1" i="1" spc="-150" dirty="0">
                <a:solidFill>
                  <a:srgbClr val="1A3149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Montserrat" panose="00000500000000000000" pitchFamily="50" charset="0"/>
              </a:rPr>
              <a:t>Teams</a:t>
            </a:r>
            <a:endParaRPr lang="en-US" sz="4000" b="1" i="1" spc="-150" dirty="0">
              <a:solidFill>
                <a:srgbClr val="1A3149"/>
              </a:solidFill>
              <a:latin typeface="Montserrat" panose="00000500000000000000" pitchFamily="50" charset="0"/>
              <a:ea typeface="Montserrat" panose="00000500000000000000" pitchFamily="50" charset="0"/>
              <a:cs typeface="Montserrat" panose="00000500000000000000" pitchFamily="50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1E9646-4E6E-2C6E-5011-9D7578F9D125}"/>
              </a:ext>
            </a:extLst>
          </p:cNvPr>
          <p:cNvSpPr/>
          <p:nvPr/>
        </p:nvSpPr>
        <p:spPr>
          <a:xfrm>
            <a:off x="959013" y="2166517"/>
            <a:ext cx="635607" cy="600718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<a:noAutofit/>
          </a:bodyPr>
          <a:lstStyle/>
          <a:p>
            <a:pPr algn="ctr"/>
            <a:endParaRPr lang="en-US" sz="800">
              <a:latin typeface="Raleway" panose="020B0503030101060003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F5FA225-F5E9-5AFB-59B3-9DBF59FE87E0}"/>
              </a:ext>
            </a:extLst>
          </p:cNvPr>
          <p:cNvSpPr/>
          <p:nvPr/>
        </p:nvSpPr>
        <p:spPr>
          <a:xfrm>
            <a:off x="3511094" y="2166517"/>
            <a:ext cx="635607" cy="600718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<a:noAutofit/>
          </a:bodyPr>
          <a:lstStyle/>
          <a:p>
            <a:pPr algn="ctr"/>
            <a:endParaRPr lang="en-US" sz="800">
              <a:latin typeface="Raleway" panose="020B0503030101060003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8FDC17A-B970-B6F9-F3AF-CA82E4968362}"/>
              </a:ext>
            </a:extLst>
          </p:cNvPr>
          <p:cNvSpPr/>
          <p:nvPr/>
        </p:nvSpPr>
        <p:spPr>
          <a:xfrm>
            <a:off x="7742605" y="2166517"/>
            <a:ext cx="635607" cy="600718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<a:noAutofit/>
          </a:bodyPr>
          <a:lstStyle/>
          <a:p>
            <a:pPr algn="ctr"/>
            <a:endParaRPr lang="en-US" sz="800">
              <a:latin typeface="Raleway" panose="020B0503030101060003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B064237-C4AC-A342-1916-F5516DE2E3D6}"/>
              </a:ext>
            </a:extLst>
          </p:cNvPr>
          <p:cNvSpPr/>
          <p:nvPr/>
        </p:nvSpPr>
        <p:spPr>
          <a:xfrm>
            <a:off x="10320034" y="2166517"/>
            <a:ext cx="635607" cy="600718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<a:noAutofit/>
          </a:bodyPr>
          <a:lstStyle/>
          <a:p>
            <a:pPr algn="ctr"/>
            <a:endParaRPr lang="en-US" sz="800">
              <a:latin typeface="Raleway" panose="020B0503030101060003" charset="0"/>
            </a:endParaRPr>
          </a:p>
        </p:txBody>
      </p:sp>
      <p:pic>
        <p:nvPicPr>
          <p:cNvPr id="26" name="Picture Placeholder 6">
            <a:extLst>
              <a:ext uri="{FF2B5EF4-FFF2-40B4-BE49-F238E27FC236}">
                <a16:creationId xmlns:a16="http://schemas.microsoft.com/office/drawing/2014/main" id="{14DB3C24-0469-1E67-A1C8-3DF14F4BD3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9013" y="2166517"/>
            <a:ext cx="2245227" cy="2245519"/>
          </a:xfrm>
          <a:prstGeom prst="rect">
            <a:avLst/>
          </a:prstGeom>
        </p:spPr>
      </p:pic>
      <p:pic>
        <p:nvPicPr>
          <p:cNvPr id="27" name="Picture Placeholder 8">
            <a:extLst>
              <a:ext uri="{FF2B5EF4-FFF2-40B4-BE49-F238E27FC236}">
                <a16:creationId xmlns:a16="http://schemas.microsoft.com/office/drawing/2014/main" id="{F18EFC41-B7AD-1138-1839-E6ECBB0CA7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1094" y="2166517"/>
            <a:ext cx="2245227" cy="2245519"/>
          </a:xfrm>
          <a:prstGeom prst="rect">
            <a:avLst/>
          </a:prstGeom>
        </p:spPr>
      </p:pic>
      <p:pic>
        <p:nvPicPr>
          <p:cNvPr id="32" name="Picture Placeholder 10">
            <a:extLst>
              <a:ext uri="{FF2B5EF4-FFF2-40B4-BE49-F238E27FC236}">
                <a16:creationId xmlns:a16="http://schemas.microsoft.com/office/drawing/2014/main" id="{C9AC1F82-B63C-428A-6E06-981F69AE03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" b="35"/>
          <a:stretch>
            <a:fillRect/>
          </a:stretch>
        </p:blipFill>
        <p:spPr>
          <a:xfrm>
            <a:off x="6110754" y="2166517"/>
            <a:ext cx="2245227" cy="2245519"/>
          </a:xfrm>
          <a:prstGeom prst="rect">
            <a:avLst/>
          </a:prstGeom>
        </p:spPr>
      </p:pic>
      <p:pic>
        <p:nvPicPr>
          <p:cNvPr id="34" name="Picture Placeholder 12">
            <a:extLst>
              <a:ext uri="{FF2B5EF4-FFF2-40B4-BE49-F238E27FC236}">
                <a16:creationId xmlns:a16="http://schemas.microsoft.com/office/drawing/2014/main" id="{2DB1BD5E-6CDB-2A23-C325-5E6766AB23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10414" y="2166517"/>
            <a:ext cx="2245227" cy="224551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CD4BBABF-96AA-DD5D-4373-FFF22DC89977}"/>
              </a:ext>
            </a:extLst>
          </p:cNvPr>
          <p:cNvSpPr/>
          <p:nvPr/>
        </p:nvSpPr>
        <p:spPr>
          <a:xfrm>
            <a:off x="2668595" y="5912770"/>
            <a:ext cx="7259954" cy="660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ID" sz="1050" dirty="0" err="1"/>
              <a:t>Didunia</a:t>
            </a:r>
            <a:r>
              <a:rPr lang="en-ID" sz="1050" dirty="0"/>
              <a:t> </a:t>
            </a:r>
            <a:r>
              <a:rPr lang="en-ID" sz="1050" dirty="0" err="1"/>
              <a:t>ini</a:t>
            </a:r>
            <a:r>
              <a:rPr lang="en-ID" sz="1050" dirty="0"/>
              <a:t> </a:t>
            </a:r>
            <a:r>
              <a:rPr lang="en-ID" sz="1050" dirty="0" err="1"/>
              <a:t>tidak</a:t>
            </a:r>
            <a:r>
              <a:rPr lang="en-ID" sz="1050" dirty="0"/>
              <a:t> </a:t>
            </a:r>
            <a:r>
              <a:rPr lang="en-ID" sz="1050" dirty="0" err="1"/>
              <a:t>ada</a:t>
            </a:r>
            <a:r>
              <a:rPr lang="en-ID" sz="1050" dirty="0"/>
              <a:t> Superman </a:t>
            </a:r>
            <a:r>
              <a:rPr lang="en-ID" sz="1050" dirty="0" err="1"/>
              <a:t>untuk</a:t>
            </a:r>
            <a:r>
              <a:rPr lang="en-ID" sz="1050" dirty="0"/>
              <a:t> </a:t>
            </a:r>
            <a:r>
              <a:rPr lang="en-ID" sz="1050" dirty="0" err="1"/>
              <a:t>bisa</a:t>
            </a:r>
            <a:r>
              <a:rPr lang="en-ID" sz="1050" dirty="0"/>
              <a:t> </a:t>
            </a:r>
            <a:r>
              <a:rPr lang="en-ID" sz="1050" dirty="0" err="1"/>
              <a:t>melakukan</a:t>
            </a:r>
            <a:r>
              <a:rPr lang="en-ID" sz="1050" dirty="0"/>
              <a:t> </a:t>
            </a:r>
            <a:r>
              <a:rPr lang="en-ID" sz="1050" dirty="0" err="1"/>
              <a:t>segalanya</a:t>
            </a:r>
            <a:r>
              <a:rPr lang="en-ID" sz="1050" dirty="0"/>
              <a:t>, yang </a:t>
            </a:r>
            <a:r>
              <a:rPr lang="en-ID" sz="1050" dirty="0" err="1"/>
              <a:t>ada</a:t>
            </a:r>
            <a:r>
              <a:rPr lang="en-ID" sz="1050" dirty="0"/>
              <a:t> </a:t>
            </a:r>
            <a:r>
              <a:rPr lang="en-ID" sz="1050" dirty="0" err="1"/>
              <a:t>hanyalah</a:t>
            </a:r>
            <a:r>
              <a:rPr lang="en-ID" sz="1050" dirty="0"/>
              <a:t> SUPERTEAM. </a:t>
            </a:r>
            <a:r>
              <a:rPr lang="en-ID" sz="1050" dirty="0" err="1"/>
              <a:t>Pimpinan</a:t>
            </a:r>
            <a:r>
              <a:rPr lang="en-ID" sz="1050" dirty="0"/>
              <a:t> </a:t>
            </a:r>
            <a:r>
              <a:rPr lang="en-ID" sz="1050" dirty="0" err="1"/>
              <a:t>menciptakan</a:t>
            </a:r>
            <a:r>
              <a:rPr lang="en-ID" sz="1050" dirty="0"/>
              <a:t> </a:t>
            </a:r>
            <a:r>
              <a:rPr lang="en-ID" sz="1050" dirty="0" err="1"/>
              <a:t>anak</a:t>
            </a:r>
            <a:r>
              <a:rPr lang="en-ID" sz="1050" dirty="0"/>
              <a:t> </a:t>
            </a:r>
            <a:r>
              <a:rPr lang="en-ID" sz="1050" dirty="0" err="1"/>
              <a:t>buah</a:t>
            </a:r>
            <a:r>
              <a:rPr lang="en-ID" sz="1050" dirty="0"/>
              <a:t>, </a:t>
            </a:r>
            <a:r>
              <a:rPr lang="en-ID" sz="1050" dirty="0" err="1"/>
              <a:t>Pemimpin</a:t>
            </a:r>
            <a:r>
              <a:rPr lang="en-ID" sz="1050" dirty="0"/>
              <a:t> </a:t>
            </a:r>
            <a:r>
              <a:rPr lang="en-ID" sz="1050" dirty="0" err="1"/>
              <a:t>menciptakan</a:t>
            </a:r>
            <a:r>
              <a:rPr lang="en-ID" sz="1050" dirty="0"/>
              <a:t> </a:t>
            </a:r>
            <a:r>
              <a:rPr lang="en-ID" sz="1050" dirty="0" err="1"/>
              <a:t>Sebuah</a:t>
            </a:r>
            <a:r>
              <a:rPr lang="en-ID" sz="1050" dirty="0"/>
              <a:t> Team. Teamwork </a:t>
            </a:r>
            <a:r>
              <a:rPr lang="en-ID" sz="1050" dirty="0" err="1"/>
              <a:t>adalah</a:t>
            </a:r>
            <a:r>
              <a:rPr lang="en-ID" sz="1050" dirty="0"/>
              <a:t> </a:t>
            </a:r>
            <a:r>
              <a:rPr lang="en-ID" sz="1050" dirty="0" err="1"/>
              <a:t>sebuah</a:t>
            </a:r>
            <a:r>
              <a:rPr lang="en-ID" sz="1050" dirty="0"/>
              <a:t> </a:t>
            </a:r>
            <a:r>
              <a:rPr lang="en-ID" sz="1050" dirty="0" err="1"/>
              <a:t>Kunci</a:t>
            </a:r>
            <a:r>
              <a:rPr lang="en-ID" sz="1050" dirty="0"/>
              <a:t> </a:t>
            </a:r>
            <a:r>
              <a:rPr lang="en-ID" sz="1050" dirty="0" err="1"/>
              <a:t>Kesuksesan</a:t>
            </a:r>
            <a:r>
              <a:rPr lang="en-ID" sz="1050" dirty="0"/>
              <a:t>, dan kami </a:t>
            </a:r>
            <a:r>
              <a:rPr lang="en-ID" sz="1050" dirty="0" err="1"/>
              <a:t>berada</a:t>
            </a:r>
            <a:r>
              <a:rPr lang="en-ID" sz="1050" dirty="0"/>
              <a:t> pada Team yang </a:t>
            </a:r>
            <a:r>
              <a:rPr lang="en-ID" sz="1050" dirty="0" err="1"/>
              <a:t>secara</a:t>
            </a:r>
            <a:r>
              <a:rPr lang="en-ID" sz="1050" dirty="0"/>
              <a:t> </a:t>
            </a:r>
            <a:r>
              <a:rPr lang="en-ID" sz="1050" dirty="0" err="1"/>
              <a:t>Profesional</a:t>
            </a:r>
            <a:r>
              <a:rPr lang="en-ID" sz="1050" dirty="0"/>
              <a:t> </a:t>
            </a:r>
            <a:r>
              <a:rPr lang="en-ID" sz="1050" dirty="0" err="1"/>
              <a:t>dalam</a:t>
            </a:r>
            <a:r>
              <a:rPr lang="en-ID" sz="1050" dirty="0"/>
              <a:t> </a:t>
            </a:r>
            <a:r>
              <a:rPr lang="en-ID" sz="1050" dirty="0" err="1"/>
              <a:t>bidangnya</a:t>
            </a:r>
            <a:r>
              <a:rPr lang="en-ID" sz="1050" dirty="0"/>
              <a:t>.</a:t>
            </a:r>
            <a:endParaRPr lang="en-US" sz="1050" dirty="0">
              <a:latin typeface="Raleway" panose="020B0503030101060003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1B9D926-CFCE-294C-CC32-18766785DF10}"/>
              </a:ext>
            </a:extLst>
          </p:cNvPr>
          <p:cNvSpPr/>
          <p:nvPr/>
        </p:nvSpPr>
        <p:spPr>
          <a:xfrm>
            <a:off x="959012" y="4634507"/>
            <a:ext cx="2300005" cy="329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FFD526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Creative Director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C68909E-3653-29FA-C474-DB60F506021E}"/>
              </a:ext>
            </a:extLst>
          </p:cNvPr>
          <p:cNvSpPr/>
          <p:nvPr/>
        </p:nvSpPr>
        <p:spPr>
          <a:xfrm>
            <a:off x="959013" y="4913309"/>
            <a:ext cx="2347584" cy="329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REGIANSYAH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02AC0BA-34CB-E555-83F7-8E8B00AAAF9E}"/>
              </a:ext>
            </a:extLst>
          </p:cNvPr>
          <p:cNvSpPr/>
          <p:nvPr/>
        </p:nvSpPr>
        <p:spPr>
          <a:xfrm>
            <a:off x="3511093" y="4634507"/>
            <a:ext cx="2637763" cy="329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FFD526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Photographer &amp; Producer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9BE8318-7230-0308-38DE-025CB4B038ED}"/>
              </a:ext>
            </a:extLst>
          </p:cNvPr>
          <p:cNvSpPr/>
          <p:nvPr/>
        </p:nvSpPr>
        <p:spPr>
          <a:xfrm>
            <a:off x="6110753" y="4634507"/>
            <a:ext cx="2245225" cy="329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FFD526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UI UX &amp; </a:t>
            </a:r>
            <a:r>
              <a:rPr lang="en-US" sz="1400" b="1" dirty="0" err="1">
                <a:solidFill>
                  <a:srgbClr val="FFD526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Writter</a:t>
            </a:r>
            <a:endParaRPr lang="en-US" sz="1400" b="1" dirty="0">
              <a:solidFill>
                <a:srgbClr val="FFD526"/>
              </a:solidFill>
              <a:latin typeface="Raleway" panose="020B0503030101060003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3DEB0D9-8964-9A48-424F-A1E9E362D0B4}"/>
              </a:ext>
            </a:extLst>
          </p:cNvPr>
          <p:cNvSpPr/>
          <p:nvPr/>
        </p:nvSpPr>
        <p:spPr>
          <a:xfrm>
            <a:off x="8710414" y="4634507"/>
            <a:ext cx="2245226" cy="329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FFD526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Videographer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CA1A457-0EFE-43DD-ACAA-0D44284065B3}"/>
              </a:ext>
            </a:extLst>
          </p:cNvPr>
          <p:cNvSpPr/>
          <p:nvPr/>
        </p:nvSpPr>
        <p:spPr>
          <a:xfrm>
            <a:off x="3515831" y="4929844"/>
            <a:ext cx="2347584" cy="329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BETO MAHARSIDIK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BA6F83A-1BE7-98CE-B23F-4B3E44E3C4AD}"/>
              </a:ext>
            </a:extLst>
          </p:cNvPr>
          <p:cNvSpPr/>
          <p:nvPr/>
        </p:nvSpPr>
        <p:spPr>
          <a:xfrm>
            <a:off x="6110753" y="4914361"/>
            <a:ext cx="2347584" cy="329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BIYA ABIYAN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4E12DFA-1C49-713A-ADA2-7E637CD98CB4}"/>
              </a:ext>
            </a:extLst>
          </p:cNvPr>
          <p:cNvSpPr/>
          <p:nvPr/>
        </p:nvSpPr>
        <p:spPr>
          <a:xfrm>
            <a:off x="8705675" y="4929844"/>
            <a:ext cx="2347584" cy="329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TONI SAPTOADI</a:t>
            </a:r>
          </a:p>
        </p:txBody>
      </p:sp>
    </p:spTree>
    <p:extLst>
      <p:ext uri="{BB962C8B-B14F-4D97-AF65-F5344CB8AC3E}">
        <p14:creationId xmlns:p14="http://schemas.microsoft.com/office/powerpoint/2010/main" val="57282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9" grpId="0"/>
      <p:bldP spid="30" grpId="0"/>
      <p:bldP spid="31" grpId="0"/>
      <p:bldP spid="68" grpId="0" animBg="1"/>
      <p:bldP spid="69" grpId="0" animBg="1"/>
      <p:bldP spid="2" grpId="0" animBg="1"/>
      <p:bldP spid="8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89">
            <a:extLst>
              <a:ext uri="{FF2B5EF4-FFF2-40B4-BE49-F238E27FC236}">
                <a16:creationId xmlns:a16="http://schemas.microsoft.com/office/drawing/2014/main" id="{19300B7C-B241-4B7B-8750-A53D3D2C43F8}"/>
              </a:ext>
            </a:extLst>
          </p:cNvPr>
          <p:cNvSpPr>
            <a:spLocks/>
          </p:cNvSpPr>
          <p:nvPr/>
        </p:nvSpPr>
        <p:spPr bwMode="auto">
          <a:xfrm>
            <a:off x="4347959" y="436393"/>
            <a:ext cx="2197100" cy="2052638"/>
          </a:xfrm>
          <a:custGeom>
            <a:avLst/>
            <a:gdLst>
              <a:gd name="T0" fmla="*/ 234 w 726"/>
              <a:gd name="T1" fmla="*/ 121 h 676"/>
              <a:gd name="T2" fmla="*/ 226 w 726"/>
              <a:gd name="T3" fmla="*/ 209 h 676"/>
              <a:gd name="T4" fmla="*/ 152 w 726"/>
              <a:gd name="T5" fmla="*/ 217 h 676"/>
              <a:gd name="T6" fmla="*/ 64 w 726"/>
              <a:gd name="T7" fmla="*/ 244 h 676"/>
              <a:gd name="T8" fmla="*/ 15 w 726"/>
              <a:gd name="T9" fmla="*/ 334 h 676"/>
              <a:gd name="T10" fmla="*/ 54 w 726"/>
              <a:gd name="T11" fmla="*/ 547 h 676"/>
              <a:gd name="T12" fmla="*/ 284 w 726"/>
              <a:gd name="T13" fmla="*/ 630 h 676"/>
              <a:gd name="T14" fmla="*/ 318 w 726"/>
              <a:gd name="T15" fmla="*/ 611 h 676"/>
              <a:gd name="T16" fmla="*/ 462 w 726"/>
              <a:gd name="T17" fmla="*/ 608 h 676"/>
              <a:gd name="T18" fmla="*/ 620 w 726"/>
              <a:gd name="T19" fmla="*/ 574 h 676"/>
              <a:gd name="T20" fmla="*/ 678 w 726"/>
              <a:gd name="T21" fmla="*/ 361 h 676"/>
              <a:gd name="T22" fmla="*/ 615 w 726"/>
              <a:gd name="T23" fmla="*/ 268 h 676"/>
              <a:gd name="T24" fmla="*/ 591 w 726"/>
              <a:gd name="T25" fmla="*/ 112 h 676"/>
              <a:gd name="T26" fmla="*/ 468 w 726"/>
              <a:gd name="T27" fmla="*/ 13 h 676"/>
              <a:gd name="T28" fmla="*/ 238 w 726"/>
              <a:gd name="T29" fmla="*/ 98 h 676"/>
              <a:gd name="T30" fmla="*/ 234 w 726"/>
              <a:gd name="T31" fmla="*/ 121 h 6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26" h="676">
                <a:moveTo>
                  <a:pt x="234" y="121"/>
                </a:moveTo>
                <a:cubicBezTo>
                  <a:pt x="233" y="151"/>
                  <a:pt x="243" y="184"/>
                  <a:pt x="226" y="209"/>
                </a:cubicBezTo>
                <a:cubicBezTo>
                  <a:pt x="208" y="237"/>
                  <a:pt x="180" y="216"/>
                  <a:pt x="152" y="217"/>
                </a:cubicBezTo>
                <a:cubicBezTo>
                  <a:pt x="122" y="218"/>
                  <a:pt x="90" y="226"/>
                  <a:pt x="64" y="244"/>
                </a:cubicBezTo>
                <a:cubicBezTo>
                  <a:pt x="36" y="263"/>
                  <a:pt x="22" y="301"/>
                  <a:pt x="15" y="334"/>
                </a:cubicBezTo>
                <a:cubicBezTo>
                  <a:pt x="0" y="406"/>
                  <a:pt x="19" y="484"/>
                  <a:pt x="54" y="547"/>
                </a:cubicBezTo>
                <a:cubicBezTo>
                  <a:pt x="100" y="630"/>
                  <a:pt x="196" y="676"/>
                  <a:pt x="284" y="630"/>
                </a:cubicBezTo>
                <a:cubicBezTo>
                  <a:pt x="295" y="624"/>
                  <a:pt x="306" y="616"/>
                  <a:pt x="318" y="611"/>
                </a:cubicBezTo>
                <a:cubicBezTo>
                  <a:pt x="363" y="592"/>
                  <a:pt x="415" y="611"/>
                  <a:pt x="462" y="608"/>
                </a:cubicBezTo>
                <a:cubicBezTo>
                  <a:pt x="518" y="604"/>
                  <a:pt x="570" y="604"/>
                  <a:pt x="620" y="574"/>
                </a:cubicBezTo>
                <a:cubicBezTo>
                  <a:pt x="690" y="532"/>
                  <a:pt x="726" y="430"/>
                  <a:pt x="678" y="361"/>
                </a:cubicBezTo>
                <a:cubicBezTo>
                  <a:pt x="656" y="330"/>
                  <a:pt x="628" y="303"/>
                  <a:pt x="615" y="268"/>
                </a:cubicBezTo>
                <a:cubicBezTo>
                  <a:pt x="596" y="218"/>
                  <a:pt x="609" y="161"/>
                  <a:pt x="591" y="112"/>
                </a:cubicBezTo>
                <a:cubicBezTo>
                  <a:pt x="572" y="60"/>
                  <a:pt x="522" y="24"/>
                  <a:pt x="468" y="13"/>
                </a:cubicBezTo>
                <a:cubicBezTo>
                  <a:pt x="399" y="0"/>
                  <a:pt x="265" y="21"/>
                  <a:pt x="238" y="98"/>
                </a:cubicBezTo>
                <a:cubicBezTo>
                  <a:pt x="236" y="105"/>
                  <a:pt x="235" y="113"/>
                  <a:pt x="234" y="121"/>
                </a:cubicBezTo>
                <a:close/>
              </a:path>
            </a:pathLst>
          </a:custGeom>
          <a:solidFill>
            <a:srgbClr val="1A314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2" name="Freeform 96">
            <a:extLst>
              <a:ext uri="{FF2B5EF4-FFF2-40B4-BE49-F238E27FC236}">
                <a16:creationId xmlns:a16="http://schemas.microsoft.com/office/drawing/2014/main" id="{966870E4-6844-4E45-B9AB-E420EE4FDDE2}"/>
              </a:ext>
            </a:extLst>
          </p:cNvPr>
          <p:cNvSpPr>
            <a:spLocks/>
          </p:cNvSpPr>
          <p:nvPr/>
        </p:nvSpPr>
        <p:spPr bwMode="auto">
          <a:xfrm>
            <a:off x="2271574" y="3408993"/>
            <a:ext cx="3859074" cy="3449007"/>
          </a:xfrm>
          <a:custGeom>
            <a:avLst/>
            <a:gdLst>
              <a:gd name="T0" fmla="*/ 241 w 637"/>
              <a:gd name="T1" fmla="*/ 102 h 567"/>
              <a:gd name="T2" fmla="*/ 141 w 637"/>
              <a:gd name="T3" fmla="*/ 115 h 567"/>
              <a:gd name="T4" fmla="*/ 28 w 637"/>
              <a:gd name="T5" fmla="*/ 178 h 567"/>
              <a:gd name="T6" fmla="*/ 21 w 637"/>
              <a:gd name="T7" fmla="*/ 316 h 567"/>
              <a:gd name="T8" fmla="*/ 90 w 637"/>
              <a:gd name="T9" fmla="*/ 395 h 567"/>
              <a:gd name="T10" fmla="*/ 211 w 637"/>
              <a:gd name="T11" fmla="*/ 447 h 567"/>
              <a:gd name="T12" fmla="*/ 349 w 637"/>
              <a:gd name="T13" fmla="*/ 490 h 567"/>
              <a:gd name="T14" fmla="*/ 410 w 637"/>
              <a:gd name="T15" fmla="*/ 535 h 567"/>
              <a:gd name="T16" fmla="*/ 563 w 637"/>
              <a:gd name="T17" fmla="*/ 539 h 567"/>
              <a:gd name="T18" fmla="*/ 624 w 637"/>
              <a:gd name="T19" fmla="*/ 401 h 567"/>
              <a:gd name="T20" fmla="*/ 582 w 637"/>
              <a:gd name="T21" fmla="*/ 309 h 567"/>
              <a:gd name="T22" fmla="*/ 573 w 637"/>
              <a:gd name="T23" fmla="*/ 223 h 567"/>
              <a:gd name="T24" fmla="*/ 594 w 637"/>
              <a:gd name="T25" fmla="*/ 136 h 567"/>
              <a:gd name="T26" fmla="*/ 573 w 637"/>
              <a:gd name="T27" fmla="*/ 58 h 567"/>
              <a:gd name="T28" fmla="*/ 445 w 637"/>
              <a:gd name="T29" fmla="*/ 7 h 567"/>
              <a:gd name="T30" fmla="*/ 342 w 637"/>
              <a:gd name="T31" fmla="*/ 52 h 567"/>
              <a:gd name="T32" fmla="*/ 300 w 637"/>
              <a:gd name="T33" fmla="*/ 83 h 567"/>
              <a:gd name="T34" fmla="*/ 247 w 637"/>
              <a:gd name="T35" fmla="*/ 100 h 567"/>
              <a:gd name="T36" fmla="*/ 241 w 637"/>
              <a:gd name="T37" fmla="*/ 102 h 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37" h="567">
                <a:moveTo>
                  <a:pt x="241" y="102"/>
                </a:moveTo>
                <a:cubicBezTo>
                  <a:pt x="208" y="108"/>
                  <a:pt x="174" y="109"/>
                  <a:pt x="141" y="115"/>
                </a:cubicBezTo>
                <a:cubicBezTo>
                  <a:pt x="95" y="123"/>
                  <a:pt x="52" y="136"/>
                  <a:pt x="28" y="178"/>
                </a:cubicBezTo>
                <a:cubicBezTo>
                  <a:pt x="4" y="219"/>
                  <a:pt x="0" y="273"/>
                  <a:pt x="21" y="316"/>
                </a:cubicBezTo>
                <a:cubicBezTo>
                  <a:pt x="36" y="347"/>
                  <a:pt x="60" y="376"/>
                  <a:pt x="90" y="395"/>
                </a:cubicBezTo>
                <a:cubicBezTo>
                  <a:pt x="127" y="418"/>
                  <a:pt x="168" y="436"/>
                  <a:pt x="211" y="447"/>
                </a:cubicBezTo>
                <a:cubicBezTo>
                  <a:pt x="258" y="460"/>
                  <a:pt x="308" y="465"/>
                  <a:pt x="349" y="490"/>
                </a:cubicBezTo>
                <a:cubicBezTo>
                  <a:pt x="370" y="503"/>
                  <a:pt x="388" y="521"/>
                  <a:pt x="410" y="535"/>
                </a:cubicBezTo>
                <a:cubicBezTo>
                  <a:pt x="455" y="563"/>
                  <a:pt x="517" y="567"/>
                  <a:pt x="563" y="539"/>
                </a:cubicBezTo>
                <a:cubicBezTo>
                  <a:pt x="610" y="512"/>
                  <a:pt x="637" y="454"/>
                  <a:pt x="624" y="401"/>
                </a:cubicBezTo>
                <a:cubicBezTo>
                  <a:pt x="616" y="368"/>
                  <a:pt x="594" y="340"/>
                  <a:pt x="582" y="309"/>
                </a:cubicBezTo>
                <a:cubicBezTo>
                  <a:pt x="572" y="282"/>
                  <a:pt x="569" y="252"/>
                  <a:pt x="573" y="223"/>
                </a:cubicBezTo>
                <a:cubicBezTo>
                  <a:pt x="578" y="194"/>
                  <a:pt x="591" y="166"/>
                  <a:pt x="594" y="136"/>
                </a:cubicBezTo>
                <a:cubicBezTo>
                  <a:pt x="596" y="111"/>
                  <a:pt x="587" y="79"/>
                  <a:pt x="573" y="58"/>
                </a:cubicBezTo>
                <a:cubicBezTo>
                  <a:pt x="545" y="15"/>
                  <a:pt x="494" y="0"/>
                  <a:pt x="445" y="7"/>
                </a:cubicBezTo>
                <a:cubicBezTo>
                  <a:pt x="408" y="13"/>
                  <a:pt x="372" y="31"/>
                  <a:pt x="342" y="52"/>
                </a:cubicBezTo>
                <a:cubicBezTo>
                  <a:pt x="327" y="62"/>
                  <a:pt x="316" y="75"/>
                  <a:pt x="300" y="83"/>
                </a:cubicBezTo>
                <a:cubicBezTo>
                  <a:pt x="283" y="91"/>
                  <a:pt x="265" y="97"/>
                  <a:pt x="247" y="100"/>
                </a:cubicBezTo>
                <a:cubicBezTo>
                  <a:pt x="245" y="101"/>
                  <a:pt x="243" y="101"/>
                  <a:pt x="241" y="102"/>
                </a:cubicBezTo>
                <a:close/>
              </a:path>
            </a:pathLst>
          </a:custGeom>
          <a:solidFill>
            <a:srgbClr val="1A314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8039734F-20FF-D85D-2D9B-D45E1B37038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" r="2177"/>
          <a:stretch/>
        </p:blipFill>
        <p:spPr/>
      </p:pic>
      <p:sp>
        <p:nvSpPr>
          <p:cNvPr id="28" name="Line 5">
            <a:extLst>
              <a:ext uri="{FF2B5EF4-FFF2-40B4-BE49-F238E27FC236}">
                <a16:creationId xmlns:a16="http://schemas.microsoft.com/office/drawing/2014/main" id="{9205CCBB-83B9-4161-BE13-E89CE619B5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86861" y="5342125"/>
            <a:ext cx="361949" cy="365413"/>
          </a:xfrm>
          <a:prstGeom prst="line">
            <a:avLst/>
          </a:prstGeom>
          <a:noFill/>
          <a:ln w="36513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" name="Line 6">
            <a:extLst>
              <a:ext uri="{FF2B5EF4-FFF2-40B4-BE49-F238E27FC236}">
                <a16:creationId xmlns:a16="http://schemas.microsoft.com/office/drawing/2014/main" id="{464A4DD9-C1A4-40E2-9B90-4A997F64B52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66984" y="5016492"/>
            <a:ext cx="361950" cy="365414"/>
          </a:xfrm>
          <a:prstGeom prst="line">
            <a:avLst/>
          </a:prstGeom>
          <a:noFill/>
          <a:ln w="36513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" name="Freeform 7">
            <a:extLst>
              <a:ext uri="{FF2B5EF4-FFF2-40B4-BE49-F238E27FC236}">
                <a16:creationId xmlns:a16="http://schemas.microsoft.com/office/drawing/2014/main" id="{D9C67AF9-840E-491C-8194-1C34EF3429A8}"/>
              </a:ext>
            </a:extLst>
          </p:cNvPr>
          <p:cNvSpPr>
            <a:spLocks/>
          </p:cNvSpPr>
          <p:nvPr/>
        </p:nvSpPr>
        <p:spPr bwMode="auto">
          <a:xfrm>
            <a:off x="4833273" y="6042370"/>
            <a:ext cx="361950" cy="366713"/>
          </a:xfrm>
          <a:custGeom>
            <a:avLst/>
            <a:gdLst>
              <a:gd name="T0" fmla="*/ 228 w 228"/>
              <a:gd name="T1" fmla="*/ 77 h 231"/>
              <a:gd name="T2" fmla="*/ 152 w 228"/>
              <a:gd name="T3" fmla="*/ 77 h 231"/>
              <a:gd name="T4" fmla="*/ 152 w 228"/>
              <a:gd name="T5" fmla="*/ 0 h 231"/>
              <a:gd name="T6" fmla="*/ 74 w 228"/>
              <a:gd name="T7" fmla="*/ 0 h 231"/>
              <a:gd name="T8" fmla="*/ 74 w 228"/>
              <a:gd name="T9" fmla="*/ 77 h 231"/>
              <a:gd name="T10" fmla="*/ 0 w 228"/>
              <a:gd name="T11" fmla="*/ 77 h 231"/>
              <a:gd name="T12" fmla="*/ 0 w 228"/>
              <a:gd name="T13" fmla="*/ 156 h 231"/>
              <a:gd name="T14" fmla="*/ 74 w 228"/>
              <a:gd name="T15" fmla="*/ 156 h 231"/>
              <a:gd name="T16" fmla="*/ 74 w 228"/>
              <a:gd name="T17" fmla="*/ 231 h 231"/>
              <a:gd name="T18" fmla="*/ 152 w 228"/>
              <a:gd name="T19" fmla="*/ 231 h 231"/>
              <a:gd name="T20" fmla="*/ 152 w 228"/>
              <a:gd name="T21" fmla="*/ 156 h 231"/>
              <a:gd name="T22" fmla="*/ 228 w 228"/>
              <a:gd name="T23" fmla="*/ 156 h 231"/>
              <a:gd name="T24" fmla="*/ 228 w 228"/>
              <a:gd name="T25" fmla="*/ 77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8" h="231">
                <a:moveTo>
                  <a:pt x="228" y="77"/>
                </a:moveTo>
                <a:lnTo>
                  <a:pt x="152" y="77"/>
                </a:lnTo>
                <a:lnTo>
                  <a:pt x="152" y="0"/>
                </a:lnTo>
                <a:lnTo>
                  <a:pt x="74" y="0"/>
                </a:lnTo>
                <a:lnTo>
                  <a:pt x="74" y="77"/>
                </a:lnTo>
                <a:lnTo>
                  <a:pt x="0" y="77"/>
                </a:lnTo>
                <a:lnTo>
                  <a:pt x="0" y="156"/>
                </a:lnTo>
                <a:lnTo>
                  <a:pt x="74" y="156"/>
                </a:lnTo>
                <a:lnTo>
                  <a:pt x="74" y="231"/>
                </a:lnTo>
                <a:lnTo>
                  <a:pt x="152" y="231"/>
                </a:lnTo>
                <a:lnTo>
                  <a:pt x="152" y="156"/>
                </a:lnTo>
                <a:lnTo>
                  <a:pt x="228" y="156"/>
                </a:lnTo>
                <a:lnTo>
                  <a:pt x="228" y="7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D8B54C23-D5DF-466D-9565-704AAC5312B8}"/>
              </a:ext>
            </a:extLst>
          </p:cNvPr>
          <p:cNvSpPr>
            <a:spLocks/>
          </p:cNvSpPr>
          <p:nvPr/>
        </p:nvSpPr>
        <p:spPr bwMode="auto">
          <a:xfrm>
            <a:off x="1230993" y="5664966"/>
            <a:ext cx="503099" cy="413688"/>
          </a:xfrm>
          <a:custGeom>
            <a:avLst/>
            <a:gdLst>
              <a:gd name="T0" fmla="*/ 414 w 419"/>
              <a:gd name="T1" fmla="*/ 25 h 341"/>
              <a:gd name="T2" fmla="*/ 348 w 419"/>
              <a:gd name="T3" fmla="*/ 44 h 341"/>
              <a:gd name="T4" fmla="*/ 304 w 419"/>
              <a:gd name="T5" fmla="*/ 55 h 341"/>
              <a:gd name="T6" fmla="*/ 293 w 419"/>
              <a:gd name="T7" fmla="*/ 99 h 341"/>
              <a:gd name="T8" fmla="*/ 274 w 419"/>
              <a:gd name="T9" fmla="*/ 165 h 341"/>
              <a:gd name="T10" fmla="*/ 209 w 419"/>
              <a:gd name="T11" fmla="*/ 184 h 341"/>
              <a:gd name="T12" fmla="*/ 165 w 419"/>
              <a:gd name="T13" fmla="*/ 195 h 341"/>
              <a:gd name="T14" fmla="*/ 154 w 419"/>
              <a:gd name="T15" fmla="*/ 239 h 341"/>
              <a:gd name="T16" fmla="*/ 134 w 419"/>
              <a:gd name="T17" fmla="*/ 305 h 341"/>
              <a:gd name="T18" fmla="*/ 69 w 419"/>
              <a:gd name="T19" fmla="*/ 324 h 341"/>
              <a:gd name="T20" fmla="*/ 25 w 419"/>
              <a:gd name="T21" fmla="*/ 335 h 341"/>
              <a:gd name="T22" fmla="*/ 5 w 419"/>
              <a:gd name="T23" fmla="*/ 335 h 341"/>
              <a:gd name="T24" fmla="*/ 5 w 419"/>
              <a:gd name="T25" fmla="*/ 315 h 341"/>
              <a:gd name="T26" fmla="*/ 71 w 419"/>
              <a:gd name="T27" fmla="*/ 296 h 341"/>
              <a:gd name="T28" fmla="*/ 115 w 419"/>
              <a:gd name="T29" fmla="*/ 285 h 341"/>
              <a:gd name="T30" fmla="*/ 126 w 419"/>
              <a:gd name="T31" fmla="*/ 241 h 341"/>
              <a:gd name="T32" fmla="*/ 145 w 419"/>
              <a:gd name="T33" fmla="*/ 175 h 341"/>
              <a:gd name="T34" fmla="*/ 210 w 419"/>
              <a:gd name="T35" fmla="*/ 156 h 341"/>
              <a:gd name="T36" fmla="*/ 254 w 419"/>
              <a:gd name="T37" fmla="*/ 145 h 341"/>
              <a:gd name="T38" fmla="*/ 265 w 419"/>
              <a:gd name="T39" fmla="*/ 101 h 341"/>
              <a:gd name="T40" fmla="*/ 285 w 419"/>
              <a:gd name="T41" fmla="*/ 36 h 341"/>
              <a:gd name="T42" fmla="*/ 350 w 419"/>
              <a:gd name="T43" fmla="*/ 16 h 341"/>
              <a:gd name="T44" fmla="*/ 394 w 419"/>
              <a:gd name="T45" fmla="*/ 5 h 341"/>
              <a:gd name="T46" fmla="*/ 414 w 419"/>
              <a:gd name="T47" fmla="*/ 5 h 341"/>
              <a:gd name="T48" fmla="*/ 414 w 419"/>
              <a:gd name="T49" fmla="*/ 25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19" h="341">
                <a:moveTo>
                  <a:pt x="414" y="25"/>
                </a:moveTo>
                <a:cubicBezTo>
                  <a:pt x="392" y="47"/>
                  <a:pt x="368" y="46"/>
                  <a:pt x="348" y="44"/>
                </a:cubicBezTo>
                <a:cubicBezTo>
                  <a:pt x="331" y="43"/>
                  <a:pt x="317" y="42"/>
                  <a:pt x="304" y="55"/>
                </a:cubicBezTo>
                <a:cubicBezTo>
                  <a:pt x="291" y="68"/>
                  <a:pt x="292" y="82"/>
                  <a:pt x="293" y="99"/>
                </a:cubicBezTo>
                <a:cubicBezTo>
                  <a:pt x="295" y="119"/>
                  <a:pt x="296" y="143"/>
                  <a:pt x="274" y="165"/>
                </a:cubicBezTo>
                <a:cubicBezTo>
                  <a:pt x="252" y="187"/>
                  <a:pt x="228" y="185"/>
                  <a:pt x="209" y="184"/>
                </a:cubicBezTo>
                <a:cubicBezTo>
                  <a:pt x="191" y="183"/>
                  <a:pt x="178" y="182"/>
                  <a:pt x="165" y="195"/>
                </a:cubicBezTo>
                <a:cubicBezTo>
                  <a:pt x="152" y="208"/>
                  <a:pt x="152" y="222"/>
                  <a:pt x="154" y="239"/>
                </a:cubicBezTo>
                <a:cubicBezTo>
                  <a:pt x="155" y="259"/>
                  <a:pt x="156" y="283"/>
                  <a:pt x="134" y="305"/>
                </a:cubicBezTo>
                <a:cubicBezTo>
                  <a:pt x="112" y="327"/>
                  <a:pt x="88" y="325"/>
                  <a:pt x="69" y="324"/>
                </a:cubicBezTo>
                <a:cubicBezTo>
                  <a:pt x="52" y="323"/>
                  <a:pt x="38" y="322"/>
                  <a:pt x="25" y="335"/>
                </a:cubicBezTo>
                <a:cubicBezTo>
                  <a:pt x="19" y="341"/>
                  <a:pt x="10" y="341"/>
                  <a:pt x="5" y="335"/>
                </a:cubicBezTo>
                <a:cubicBezTo>
                  <a:pt x="0" y="330"/>
                  <a:pt x="0" y="321"/>
                  <a:pt x="5" y="315"/>
                </a:cubicBezTo>
                <a:cubicBezTo>
                  <a:pt x="27" y="293"/>
                  <a:pt x="51" y="295"/>
                  <a:pt x="71" y="296"/>
                </a:cubicBezTo>
                <a:cubicBezTo>
                  <a:pt x="88" y="297"/>
                  <a:pt x="102" y="298"/>
                  <a:pt x="115" y="285"/>
                </a:cubicBezTo>
                <a:cubicBezTo>
                  <a:pt x="128" y="272"/>
                  <a:pt x="127" y="258"/>
                  <a:pt x="126" y="241"/>
                </a:cubicBezTo>
                <a:cubicBezTo>
                  <a:pt x="124" y="222"/>
                  <a:pt x="123" y="197"/>
                  <a:pt x="145" y="175"/>
                </a:cubicBezTo>
                <a:cubicBezTo>
                  <a:pt x="167" y="154"/>
                  <a:pt x="191" y="155"/>
                  <a:pt x="210" y="156"/>
                </a:cubicBezTo>
                <a:cubicBezTo>
                  <a:pt x="228" y="157"/>
                  <a:pt x="241" y="158"/>
                  <a:pt x="254" y="145"/>
                </a:cubicBezTo>
                <a:cubicBezTo>
                  <a:pt x="267" y="132"/>
                  <a:pt x="266" y="119"/>
                  <a:pt x="265" y="101"/>
                </a:cubicBezTo>
                <a:cubicBezTo>
                  <a:pt x="264" y="82"/>
                  <a:pt x="263" y="58"/>
                  <a:pt x="285" y="36"/>
                </a:cubicBezTo>
                <a:cubicBezTo>
                  <a:pt x="307" y="14"/>
                  <a:pt x="331" y="15"/>
                  <a:pt x="350" y="16"/>
                </a:cubicBezTo>
                <a:cubicBezTo>
                  <a:pt x="367" y="18"/>
                  <a:pt x="381" y="18"/>
                  <a:pt x="394" y="5"/>
                </a:cubicBezTo>
                <a:cubicBezTo>
                  <a:pt x="400" y="0"/>
                  <a:pt x="408" y="0"/>
                  <a:pt x="414" y="5"/>
                </a:cubicBezTo>
                <a:cubicBezTo>
                  <a:pt x="419" y="11"/>
                  <a:pt x="419" y="20"/>
                  <a:pt x="414" y="2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F4B50F1-1CA0-117D-347D-EF1BBDEF4EF5}"/>
              </a:ext>
            </a:extLst>
          </p:cNvPr>
          <p:cNvSpPr/>
          <p:nvPr/>
        </p:nvSpPr>
        <p:spPr bwMode="auto">
          <a:xfrm>
            <a:off x="314389" y="253250"/>
            <a:ext cx="2408238" cy="367714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88900" sx="102000" sy="102000" algn="c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994682-BACE-502C-041C-F2434FAF31A3}"/>
              </a:ext>
            </a:extLst>
          </p:cNvPr>
          <p:cNvSpPr txBox="1"/>
          <p:nvPr/>
        </p:nvSpPr>
        <p:spPr>
          <a:xfrm>
            <a:off x="741450" y="313283"/>
            <a:ext cx="190497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>
                <a:latin typeface="+mj-lt"/>
              </a:rPr>
              <a:t>Pitch Deck </a:t>
            </a:r>
            <a:r>
              <a:rPr lang="en-US" sz="1000" dirty="0"/>
              <a:t>Presentation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668E919-D9F1-0837-20FE-37A30DFC8EB0}"/>
              </a:ext>
            </a:extLst>
          </p:cNvPr>
          <p:cNvSpPr/>
          <p:nvPr/>
        </p:nvSpPr>
        <p:spPr bwMode="auto">
          <a:xfrm>
            <a:off x="348358" y="285794"/>
            <a:ext cx="301200" cy="301200"/>
          </a:xfrm>
          <a:prstGeom prst="ellipse">
            <a:avLst/>
          </a:prstGeom>
          <a:gradFill flip="none" rotWithShape="1">
            <a:gsLst>
              <a:gs pos="0">
                <a:srgbClr val="FFD526"/>
              </a:gs>
              <a:gs pos="100000">
                <a:srgbClr val="FFC000"/>
              </a:gs>
            </a:gsLst>
            <a:lin ang="27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122D6B8-7CF8-024A-0426-3C204B7C7366}"/>
              </a:ext>
            </a:extLst>
          </p:cNvPr>
          <p:cNvSpPr/>
          <p:nvPr/>
        </p:nvSpPr>
        <p:spPr bwMode="auto">
          <a:xfrm>
            <a:off x="157240" y="915767"/>
            <a:ext cx="1551709" cy="1551709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914400 h 914400"/>
              <a:gd name="connsiteX3" fmla="*/ 0 w 914400"/>
              <a:gd name="connsiteY3" fmla="*/ 457200 h 914400"/>
              <a:gd name="connsiteX4" fmla="*/ 457200 w 914400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914400">
                <a:moveTo>
                  <a:pt x="457200" y="0"/>
                </a:moveTo>
                <a:cubicBezTo>
                  <a:pt x="709705" y="0"/>
                  <a:pt x="914400" y="204695"/>
                  <a:pt x="914400" y="457200"/>
                </a:cubicBezTo>
                <a:cubicBezTo>
                  <a:pt x="914400" y="709705"/>
                  <a:pt x="709705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chemeClr val="bg1">
              <a:lumMod val="75000"/>
              <a:lumOff val="25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330200" sx="102000" sy="102000" algn="ctr" rotWithShape="0">
              <a:prstClr val="black">
                <a:alpha val="14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00CE306-9723-FD5B-21B7-2DFAE71D1C69}"/>
              </a:ext>
            </a:extLst>
          </p:cNvPr>
          <p:cNvSpPr/>
          <p:nvPr/>
        </p:nvSpPr>
        <p:spPr bwMode="auto">
          <a:xfrm>
            <a:off x="116553" y="5166378"/>
            <a:ext cx="1551709" cy="1551709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914400 h 914400"/>
              <a:gd name="connsiteX3" fmla="*/ 0 w 914400"/>
              <a:gd name="connsiteY3" fmla="*/ 457200 h 914400"/>
              <a:gd name="connsiteX4" fmla="*/ 457200 w 914400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914400">
                <a:moveTo>
                  <a:pt x="457200" y="0"/>
                </a:moveTo>
                <a:cubicBezTo>
                  <a:pt x="709705" y="0"/>
                  <a:pt x="914400" y="204695"/>
                  <a:pt x="914400" y="457200"/>
                </a:cubicBezTo>
                <a:cubicBezTo>
                  <a:pt x="914400" y="709705"/>
                  <a:pt x="709705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chemeClr val="bg1">
              <a:lumMod val="75000"/>
              <a:lumOff val="25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330200" sx="102000" sy="102000" algn="ctr" rotWithShape="0">
              <a:prstClr val="black">
                <a:alpha val="14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9F11AB-1C78-6CB1-9B72-138DEB0DF3E4}"/>
              </a:ext>
            </a:extLst>
          </p:cNvPr>
          <p:cNvSpPr txBox="1"/>
          <p:nvPr/>
        </p:nvSpPr>
        <p:spPr>
          <a:xfrm>
            <a:off x="246816" y="5601847"/>
            <a:ext cx="129118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rgbClr val="FFD211"/>
                </a:solidFill>
                <a:latin typeface="+mj-lt"/>
              </a:rPr>
              <a:t>724</a:t>
            </a:r>
            <a:endParaRPr lang="en-US" sz="1200" dirty="0">
              <a:solidFill>
                <a:srgbClr val="FFD21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766272-2A5D-27FD-CDAF-43D2425C688B}"/>
              </a:ext>
            </a:extLst>
          </p:cNvPr>
          <p:cNvSpPr txBox="1"/>
          <p:nvPr/>
        </p:nvSpPr>
        <p:spPr>
          <a:xfrm>
            <a:off x="246816" y="6005617"/>
            <a:ext cx="1291182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/>
              <a:t>Big Project</a:t>
            </a:r>
            <a:endParaRPr lang="en-US" sz="7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185CBE-DC92-8EC6-31A1-1CC6C3883B58}"/>
              </a:ext>
            </a:extLst>
          </p:cNvPr>
          <p:cNvSpPr txBox="1"/>
          <p:nvPr/>
        </p:nvSpPr>
        <p:spPr>
          <a:xfrm>
            <a:off x="287503" y="1346718"/>
            <a:ext cx="129118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rgbClr val="FFD211"/>
                </a:solidFill>
                <a:latin typeface="+mj-lt"/>
              </a:rPr>
              <a:t>162</a:t>
            </a:r>
            <a:endParaRPr lang="en-US" sz="1200" dirty="0">
              <a:solidFill>
                <a:srgbClr val="FFD211"/>
              </a:solidFill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9FD8D6-95A7-B66E-50ED-2EAE4527F91F}"/>
              </a:ext>
            </a:extLst>
          </p:cNvPr>
          <p:cNvSpPr txBox="1"/>
          <p:nvPr/>
        </p:nvSpPr>
        <p:spPr>
          <a:xfrm>
            <a:off x="287503" y="1750488"/>
            <a:ext cx="1291182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/>
              <a:t>Best Client</a:t>
            </a:r>
            <a:endParaRPr lang="en-US" sz="700" dirty="0"/>
          </a:p>
        </p:txBody>
      </p:sp>
      <p:sp>
        <p:nvSpPr>
          <p:cNvPr id="37" name="Title 4">
            <a:extLst>
              <a:ext uri="{FF2B5EF4-FFF2-40B4-BE49-F238E27FC236}">
                <a16:creationId xmlns:a16="http://schemas.microsoft.com/office/drawing/2014/main" id="{B7B917AE-B818-BC10-F3CB-DCDBA1BE3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7820" y="836163"/>
            <a:ext cx="4666211" cy="1338386"/>
          </a:xfrm>
        </p:spPr>
        <p:txBody>
          <a:bodyPr/>
          <a:lstStyle/>
          <a:p>
            <a:r>
              <a:rPr lang="en-US" dirty="0">
                <a:solidFill>
                  <a:srgbClr val="1A3149"/>
                </a:solidFill>
              </a:rPr>
              <a:t>TEAM </a:t>
            </a:r>
            <a:br>
              <a:rPr lang="en-US" dirty="0">
                <a:solidFill>
                  <a:srgbClr val="1A3149"/>
                </a:solidFill>
              </a:rPr>
            </a:br>
            <a:r>
              <a:rPr lang="en-US" dirty="0">
                <a:solidFill>
                  <a:srgbClr val="1A3149"/>
                </a:solidFill>
              </a:rPr>
              <a:t>WORK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18319A-786C-7736-FEAD-596DAC45D21C}"/>
              </a:ext>
            </a:extLst>
          </p:cNvPr>
          <p:cNvSpPr txBox="1"/>
          <p:nvPr/>
        </p:nvSpPr>
        <p:spPr>
          <a:xfrm>
            <a:off x="6987820" y="2021138"/>
            <a:ext cx="4666210" cy="3449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i="1" dirty="0">
                <a:solidFill>
                  <a:srgbClr val="1A3149"/>
                </a:solidFill>
              </a:rPr>
              <a:t>Company Founder</a:t>
            </a:r>
            <a:endParaRPr lang="en-US" sz="900" i="1" dirty="0">
              <a:solidFill>
                <a:srgbClr val="1A3149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47132DE-4747-C876-7FE0-629083D73E5B}"/>
              </a:ext>
            </a:extLst>
          </p:cNvPr>
          <p:cNvSpPr txBox="1"/>
          <p:nvPr/>
        </p:nvSpPr>
        <p:spPr>
          <a:xfrm>
            <a:off x="6987820" y="2537840"/>
            <a:ext cx="4666210" cy="6177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rgbClr val="1A3149"/>
                </a:solidFill>
              </a:rPr>
              <a:t>Kredibilitas</a:t>
            </a:r>
            <a:r>
              <a:rPr lang="en-US" sz="1200" dirty="0">
                <a:solidFill>
                  <a:srgbClr val="1A3149"/>
                </a:solidFill>
              </a:rPr>
              <a:t> Perusahaan kami </a:t>
            </a:r>
            <a:r>
              <a:rPr lang="en-US" sz="1200" dirty="0" err="1">
                <a:solidFill>
                  <a:srgbClr val="1A3149"/>
                </a:solidFill>
              </a:rPr>
              <a:t>adalah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Mengerjakan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dengan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Profesional</a:t>
            </a:r>
            <a:r>
              <a:rPr lang="en-US" sz="1200" dirty="0">
                <a:solidFill>
                  <a:srgbClr val="1A3149"/>
                </a:solidFill>
              </a:rPr>
              <a:t> dan </a:t>
            </a:r>
            <a:r>
              <a:rPr lang="en-US" sz="1200" dirty="0" err="1">
                <a:solidFill>
                  <a:srgbClr val="1A3149"/>
                </a:solidFill>
              </a:rPr>
              <a:t>dengan</a:t>
            </a:r>
            <a:r>
              <a:rPr lang="en-US" sz="1200" dirty="0">
                <a:solidFill>
                  <a:srgbClr val="1A3149"/>
                </a:solidFill>
              </a:rPr>
              <a:t> Amanah </a:t>
            </a:r>
            <a:r>
              <a:rPr lang="en-US" sz="1200" dirty="0" err="1">
                <a:solidFill>
                  <a:srgbClr val="1A3149"/>
                </a:solidFill>
              </a:rPr>
              <a:t>sesuai</a:t>
            </a:r>
            <a:r>
              <a:rPr lang="en-US" sz="1200" dirty="0">
                <a:solidFill>
                  <a:srgbClr val="1A3149"/>
                </a:solidFill>
              </a:rPr>
              <a:t> Target </a:t>
            </a:r>
            <a:r>
              <a:rPr lang="en-US" sz="1200" dirty="0" err="1">
                <a:solidFill>
                  <a:srgbClr val="1A3149"/>
                </a:solidFill>
              </a:rPr>
              <a:t>Keinginan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Klien</a:t>
            </a:r>
            <a:endParaRPr lang="en-US" sz="1200" dirty="0">
              <a:solidFill>
                <a:srgbClr val="1A3149"/>
              </a:solidFill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BCD3FE8-EB89-4553-F5BC-9813F4BA1287}"/>
              </a:ext>
            </a:extLst>
          </p:cNvPr>
          <p:cNvSpPr/>
          <p:nvPr/>
        </p:nvSpPr>
        <p:spPr bwMode="auto">
          <a:xfrm>
            <a:off x="6987820" y="3679506"/>
            <a:ext cx="863177" cy="94535"/>
          </a:xfrm>
          <a:prstGeom prst="roundRect">
            <a:avLst>
              <a:gd name="adj" fmla="val 50000"/>
            </a:avLst>
          </a:prstGeom>
          <a:solidFill>
            <a:srgbClr val="1A31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BC51A76-28E8-9781-C364-DDE6DD447F16}"/>
              </a:ext>
            </a:extLst>
          </p:cNvPr>
          <p:cNvSpPr/>
          <p:nvPr/>
        </p:nvSpPr>
        <p:spPr bwMode="auto">
          <a:xfrm>
            <a:off x="7938578" y="3679506"/>
            <a:ext cx="863177" cy="94535"/>
          </a:xfrm>
          <a:prstGeom prst="roundRect">
            <a:avLst>
              <a:gd name="adj" fmla="val 50000"/>
            </a:avLst>
          </a:prstGeom>
          <a:solidFill>
            <a:srgbClr val="1A31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D3CEE92-BDC5-D34A-8717-897266855506}"/>
              </a:ext>
            </a:extLst>
          </p:cNvPr>
          <p:cNvSpPr/>
          <p:nvPr/>
        </p:nvSpPr>
        <p:spPr bwMode="auto">
          <a:xfrm>
            <a:off x="8889337" y="3679506"/>
            <a:ext cx="863177" cy="94535"/>
          </a:xfrm>
          <a:prstGeom prst="roundRect">
            <a:avLst>
              <a:gd name="adj" fmla="val 50000"/>
            </a:avLst>
          </a:prstGeom>
          <a:solidFill>
            <a:srgbClr val="1A31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4D97327-2120-1FE0-2A8E-DE357E3830E3}"/>
              </a:ext>
            </a:extLst>
          </p:cNvPr>
          <p:cNvSpPr/>
          <p:nvPr/>
        </p:nvSpPr>
        <p:spPr bwMode="auto">
          <a:xfrm>
            <a:off x="9840094" y="3679506"/>
            <a:ext cx="863177" cy="94535"/>
          </a:xfrm>
          <a:prstGeom prst="roundRect">
            <a:avLst>
              <a:gd name="adj" fmla="val 50000"/>
            </a:avLst>
          </a:prstGeom>
          <a:solidFill>
            <a:srgbClr val="1A31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68D23EF-7C04-4085-F9C8-0709B78A9BA6}"/>
              </a:ext>
            </a:extLst>
          </p:cNvPr>
          <p:cNvSpPr/>
          <p:nvPr/>
        </p:nvSpPr>
        <p:spPr bwMode="auto">
          <a:xfrm>
            <a:off x="10790853" y="3679506"/>
            <a:ext cx="863177" cy="94535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A1358D2-CAF8-4C00-DE0C-98E52A1450D1}"/>
              </a:ext>
            </a:extLst>
          </p:cNvPr>
          <p:cNvSpPr txBox="1"/>
          <p:nvPr/>
        </p:nvSpPr>
        <p:spPr>
          <a:xfrm>
            <a:off x="6987820" y="3334585"/>
            <a:ext cx="4666210" cy="3449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rgbClr val="1A3149"/>
                </a:solidFill>
              </a:rPr>
              <a:t>Leadership</a:t>
            </a:r>
            <a:endParaRPr lang="en-US" sz="900" dirty="0">
              <a:solidFill>
                <a:srgbClr val="1A3149"/>
              </a:solidFill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70F0407-E47A-EB96-3836-E1FDC4A59F6D}"/>
              </a:ext>
            </a:extLst>
          </p:cNvPr>
          <p:cNvSpPr/>
          <p:nvPr/>
        </p:nvSpPr>
        <p:spPr bwMode="auto">
          <a:xfrm>
            <a:off x="6987820" y="4200099"/>
            <a:ext cx="863177" cy="94535"/>
          </a:xfrm>
          <a:prstGeom prst="roundRect">
            <a:avLst>
              <a:gd name="adj" fmla="val 50000"/>
            </a:avLst>
          </a:prstGeom>
          <a:solidFill>
            <a:srgbClr val="1A31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578D5235-07F1-4A67-C6CB-A7029BEF54A7}"/>
              </a:ext>
            </a:extLst>
          </p:cNvPr>
          <p:cNvSpPr/>
          <p:nvPr/>
        </p:nvSpPr>
        <p:spPr bwMode="auto">
          <a:xfrm>
            <a:off x="7938578" y="4200099"/>
            <a:ext cx="863177" cy="94535"/>
          </a:xfrm>
          <a:prstGeom prst="roundRect">
            <a:avLst>
              <a:gd name="adj" fmla="val 50000"/>
            </a:avLst>
          </a:prstGeom>
          <a:solidFill>
            <a:srgbClr val="1A31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0997CFA8-022B-674A-C4D8-3071E06469F9}"/>
              </a:ext>
            </a:extLst>
          </p:cNvPr>
          <p:cNvSpPr/>
          <p:nvPr/>
        </p:nvSpPr>
        <p:spPr bwMode="auto">
          <a:xfrm>
            <a:off x="8889337" y="4200099"/>
            <a:ext cx="863177" cy="94535"/>
          </a:xfrm>
          <a:prstGeom prst="roundRect">
            <a:avLst>
              <a:gd name="adj" fmla="val 50000"/>
            </a:avLst>
          </a:prstGeom>
          <a:solidFill>
            <a:srgbClr val="1A31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2D6B52F6-9231-8282-759F-63E36DF598F9}"/>
              </a:ext>
            </a:extLst>
          </p:cNvPr>
          <p:cNvSpPr/>
          <p:nvPr/>
        </p:nvSpPr>
        <p:spPr bwMode="auto">
          <a:xfrm>
            <a:off x="9840094" y="4200099"/>
            <a:ext cx="863177" cy="94535"/>
          </a:xfrm>
          <a:prstGeom prst="roundRect">
            <a:avLst>
              <a:gd name="adj" fmla="val 50000"/>
            </a:avLst>
          </a:prstGeom>
          <a:solidFill>
            <a:srgbClr val="1A31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6CB2EBE-FEBF-78D4-A221-FC6C7AA16F1F}"/>
              </a:ext>
            </a:extLst>
          </p:cNvPr>
          <p:cNvSpPr/>
          <p:nvPr/>
        </p:nvSpPr>
        <p:spPr bwMode="auto">
          <a:xfrm>
            <a:off x="10790853" y="4200099"/>
            <a:ext cx="863177" cy="94535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7E81B3E-0D22-C3B8-7DCE-17B3003512DC}"/>
              </a:ext>
            </a:extLst>
          </p:cNvPr>
          <p:cNvSpPr txBox="1"/>
          <p:nvPr/>
        </p:nvSpPr>
        <p:spPr>
          <a:xfrm>
            <a:off x="6987820" y="3855178"/>
            <a:ext cx="4666210" cy="3449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rgbClr val="1A3149"/>
                </a:solidFill>
              </a:rPr>
              <a:t>Management</a:t>
            </a:r>
            <a:endParaRPr lang="en-US" sz="900" dirty="0">
              <a:solidFill>
                <a:srgbClr val="1A3149"/>
              </a:solidFill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A9BABE8-8F48-C860-1950-2C5A83A9F0EE}"/>
              </a:ext>
            </a:extLst>
          </p:cNvPr>
          <p:cNvSpPr/>
          <p:nvPr/>
        </p:nvSpPr>
        <p:spPr bwMode="auto">
          <a:xfrm>
            <a:off x="6987820" y="4720692"/>
            <a:ext cx="863177" cy="94535"/>
          </a:xfrm>
          <a:prstGeom prst="roundRect">
            <a:avLst>
              <a:gd name="adj" fmla="val 50000"/>
            </a:avLst>
          </a:prstGeom>
          <a:solidFill>
            <a:srgbClr val="1A31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91F5826C-50CA-5971-8A08-851A87CC2579}"/>
              </a:ext>
            </a:extLst>
          </p:cNvPr>
          <p:cNvSpPr/>
          <p:nvPr/>
        </p:nvSpPr>
        <p:spPr bwMode="auto">
          <a:xfrm>
            <a:off x="7938578" y="4720692"/>
            <a:ext cx="863177" cy="94535"/>
          </a:xfrm>
          <a:prstGeom prst="roundRect">
            <a:avLst>
              <a:gd name="adj" fmla="val 50000"/>
            </a:avLst>
          </a:prstGeom>
          <a:solidFill>
            <a:srgbClr val="1A31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3C76FDBA-3A42-ACE2-B90F-B5435B481E96}"/>
              </a:ext>
            </a:extLst>
          </p:cNvPr>
          <p:cNvSpPr/>
          <p:nvPr/>
        </p:nvSpPr>
        <p:spPr bwMode="auto">
          <a:xfrm>
            <a:off x="8889337" y="4720692"/>
            <a:ext cx="863177" cy="94535"/>
          </a:xfrm>
          <a:prstGeom prst="roundRect">
            <a:avLst>
              <a:gd name="adj" fmla="val 50000"/>
            </a:avLst>
          </a:prstGeom>
          <a:solidFill>
            <a:srgbClr val="1A31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9FDB5A24-2139-C34E-63EF-B06E38831362}"/>
              </a:ext>
            </a:extLst>
          </p:cNvPr>
          <p:cNvSpPr/>
          <p:nvPr/>
        </p:nvSpPr>
        <p:spPr bwMode="auto">
          <a:xfrm>
            <a:off x="9840094" y="4720692"/>
            <a:ext cx="863177" cy="94535"/>
          </a:xfrm>
          <a:prstGeom prst="roundRect">
            <a:avLst>
              <a:gd name="adj" fmla="val 50000"/>
            </a:avLst>
          </a:prstGeom>
          <a:solidFill>
            <a:srgbClr val="1A31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BAE3B98-B509-8DF1-59F5-329935D2F6C1}"/>
              </a:ext>
            </a:extLst>
          </p:cNvPr>
          <p:cNvSpPr/>
          <p:nvPr/>
        </p:nvSpPr>
        <p:spPr bwMode="auto">
          <a:xfrm>
            <a:off x="10790853" y="4720692"/>
            <a:ext cx="863177" cy="94535"/>
          </a:xfrm>
          <a:prstGeom prst="roundRect">
            <a:avLst>
              <a:gd name="adj" fmla="val 50000"/>
            </a:avLst>
          </a:prstGeom>
          <a:solidFill>
            <a:srgbClr val="1A31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5710E2D-6FF3-BBA8-2E77-C120C423A1CE}"/>
              </a:ext>
            </a:extLst>
          </p:cNvPr>
          <p:cNvSpPr txBox="1"/>
          <p:nvPr/>
        </p:nvSpPr>
        <p:spPr>
          <a:xfrm>
            <a:off x="6987820" y="4375771"/>
            <a:ext cx="4666210" cy="3449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rgbClr val="1A3149"/>
                </a:solidFill>
              </a:rPr>
              <a:t>Creativity</a:t>
            </a:r>
            <a:endParaRPr lang="en-US" sz="900" dirty="0">
              <a:solidFill>
                <a:srgbClr val="1A3149"/>
              </a:solidFill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9FE0CE92-E25F-8E4C-7AB2-99E00661A515}"/>
              </a:ext>
            </a:extLst>
          </p:cNvPr>
          <p:cNvSpPr/>
          <p:nvPr/>
        </p:nvSpPr>
        <p:spPr bwMode="auto">
          <a:xfrm>
            <a:off x="6987820" y="5241285"/>
            <a:ext cx="863177" cy="94535"/>
          </a:xfrm>
          <a:prstGeom prst="roundRect">
            <a:avLst>
              <a:gd name="adj" fmla="val 50000"/>
            </a:avLst>
          </a:prstGeom>
          <a:solidFill>
            <a:srgbClr val="1A31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A2F10FE7-4B23-3204-DF14-0AEA7F178E53}"/>
              </a:ext>
            </a:extLst>
          </p:cNvPr>
          <p:cNvSpPr/>
          <p:nvPr/>
        </p:nvSpPr>
        <p:spPr bwMode="auto">
          <a:xfrm>
            <a:off x="7938578" y="5241285"/>
            <a:ext cx="863177" cy="94535"/>
          </a:xfrm>
          <a:prstGeom prst="roundRect">
            <a:avLst>
              <a:gd name="adj" fmla="val 50000"/>
            </a:avLst>
          </a:prstGeom>
          <a:solidFill>
            <a:srgbClr val="1A31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B9CEEC0-3D4B-B29A-3AEE-9CF233BED5BB}"/>
              </a:ext>
            </a:extLst>
          </p:cNvPr>
          <p:cNvSpPr/>
          <p:nvPr/>
        </p:nvSpPr>
        <p:spPr bwMode="auto">
          <a:xfrm>
            <a:off x="8889337" y="5241285"/>
            <a:ext cx="863177" cy="94535"/>
          </a:xfrm>
          <a:prstGeom prst="roundRect">
            <a:avLst>
              <a:gd name="adj" fmla="val 50000"/>
            </a:avLst>
          </a:prstGeom>
          <a:solidFill>
            <a:srgbClr val="1A31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B7952C64-6380-F35E-A1C2-1E2ABD9BAE66}"/>
              </a:ext>
            </a:extLst>
          </p:cNvPr>
          <p:cNvSpPr/>
          <p:nvPr/>
        </p:nvSpPr>
        <p:spPr bwMode="auto">
          <a:xfrm>
            <a:off x="9840094" y="5241285"/>
            <a:ext cx="863177" cy="94535"/>
          </a:xfrm>
          <a:prstGeom prst="roundRect">
            <a:avLst>
              <a:gd name="adj" fmla="val 50000"/>
            </a:avLst>
          </a:prstGeom>
          <a:solidFill>
            <a:srgbClr val="1A31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D32DF938-4985-CF44-5E59-A39DCC936A2F}"/>
              </a:ext>
            </a:extLst>
          </p:cNvPr>
          <p:cNvSpPr/>
          <p:nvPr/>
        </p:nvSpPr>
        <p:spPr bwMode="auto">
          <a:xfrm>
            <a:off x="10790853" y="5241285"/>
            <a:ext cx="863177" cy="94535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1B52F3E-AD5A-5B58-B771-658DE57FB972}"/>
              </a:ext>
            </a:extLst>
          </p:cNvPr>
          <p:cNvSpPr txBox="1"/>
          <p:nvPr/>
        </p:nvSpPr>
        <p:spPr>
          <a:xfrm>
            <a:off x="6987820" y="4899547"/>
            <a:ext cx="46662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rgbClr val="1A3149"/>
                </a:solidFill>
              </a:rPr>
              <a:t>Personal</a:t>
            </a:r>
            <a:endParaRPr lang="en-US" sz="900" dirty="0">
              <a:solidFill>
                <a:srgbClr val="1A3149"/>
              </a:solidFill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9FE4920A-EE1B-A828-7F24-DA97BEECB9B5}"/>
              </a:ext>
            </a:extLst>
          </p:cNvPr>
          <p:cNvSpPr/>
          <p:nvPr/>
        </p:nvSpPr>
        <p:spPr bwMode="auto">
          <a:xfrm>
            <a:off x="6987820" y="5778793"/>
            <a:ext cx="863177" cy="94535"/>
          </a:xfrm>
          <a:prstGeom prst="roundRect">
            <a:avLst>
              <a:gd name="adj" fmla="val 50000"/>
            </a:avLst>
          </a:prstGeom>
          <a:solidFill>
            <a:srgbClr val="1A31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8CE3CBFC-8D6C-82BA-C397-DAA1BD7BF1C4}"/>
              </a:ext>
            </a:extLst>
          </p:cNvPr>
          <p:cNvSpPr/>
          <p:nvPr/>
        </p:nvSpPr>
        <p:spPr bwMode="auto">
          <a:xfrm>
            <a:off x="8889337" y="5778793"/>
            <a:ext cx="863177" cy="94535"/>
          </a:xfrm>
          <a:prstGeom prst="roundRect">
            <a:avLst>
              <a:gd name="adj" fmla="val 50000"/>
            </a:avLst>
          </a:prstGeom>
          <a:solidFill>
            <a:srgbClr val="1A31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47028257-E57B-82DD-E1E1-0CB9DD87A4F4}"/>
              </a:ext>
            </a:extLst>
          </p:cNvPr>
          <p:cNvSpPr/>
          <p:nvPr/>
        </p:nvSpPr>
        <p:spPr bwMode="auto">
          <a:xfrm>
            <a:off x="9840094" y="5778793"/>
            <a:ext cx="863177" cy="94535"/>
          </a:xfrm>
          <a:prstGeom prst="roundRect">
            <a:avLst>
              <a:gd name="adj" fmla="val 50000"/>
            </a:avLst>
          </a:prstGeom>
          <a:solidFill>
            <a:srgbClr val="1A31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55431117-E233-8E54-C3EC-3F4DBEEA5EA1}"/>
              </a:ext>
            </a:extLst>
          </p:cNvPr>
          <p:cNvSpPr/>
          <p:nvPr/>
        </p:nvSpPr>
        <p:spPr bwMode="auto">
          <a:xfrm>
            <a:off x="10790853" y="5778793"/>
            <a:ext cx="863177" cy="94535"/>
          </a:xfrm>
          <a:prstGeom prst="roundRect">
            <a:avLst>
              <a:gd name="adj" fmla="val 50000"/>
            </a:avLst>
          </a:prstGeom>
          <a:solidFill>
            <a:srgbClr val="1A31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19732EC-24FF-FF6F-447E-205FFEB581C1}"/>
              </a:ext>
            </a:extLst>
          </p:cNvPr>
          <p:cNvSpPr txBox="1"/>
          <p:nvPr/>
        </p:nvSpPr>
        <p:spPr>
          <a:xfrm>
            <a:off x="6987820" y="5416956"/>
            <a:ext cx="46662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rgbClr val="1A3149"/>
                </a:solidFill>
              </a:rPr>
              <a:t>Development</a:t>
            </a:r>
            <a:endParaRPr lang="en-US" sz="900" dirty="0">
              <a:solidFill>
                <a:srgbClr val="1A3149"/>
              </a:solidFill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D40C3613-916D-3D4B-0289-D682E4635B7A}"/>
              </a:ext>
            </a:extLst>
          </p:cNvPr>
          <p:cNvSpPr/>
          <p:nvPr/>
        </p:nvSpPr>
        <p:spPr bwMode="auto">
          <a:xfrm>
            <a:off x="7949661" y="5778793"/>
            <a:ext cx="863177" cy="94535"/>
          </a:xfrm>
          <a:prstGeom prst="roundRect">
            <a:avLst>
              <a:gd name="adj" fmla="val 50000"/>
            </a:avLst>
          </a:prstGeom>
          <a:solidFill>
            <a:srgbClr val="1A31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B797F67-37D5-691E-0008-E0977A8C6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0367" y="1207587"/>
            <a:ext cx="2671685" cy="75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7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4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decel="6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decel="6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  <p:bldP spid="28" grpId="0" animBg="1"/>
      <p:bldP spid="29" grpId="0" animBg="1"/>
      <p:bldP spid="30" grpId="0" animBg="1"/>
      <p:bldP spid="31" grpId="0" animBg="1"/>
      <p:bldP spid="2" grpId="0" animBg="1"/>
      <p:bldP spid="5" grpId="0"/>
      <p:bldP spid="6" grpId="0" animBg="1"/>
      <p:bldP spid="8" grpId="0" animBg="1"/>
      <p:bldP spid="9" grpId="0" animBg="1"/>
      <p:bldP spid="10" grpId="0"/>
      <p:bldP spid="11" grpId="0"/>
      <p:bldP spid="25" grpId="0"/>
      <p:bldP spid="26" grpId="0"/>
      <p:bldP spid="37" grpId="0"/>
      <p:bldP spid="38" grpId="0"/>
      <p:bldP spid="40" grpId="0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 animBg="1"/>
      <p:bldP spid="48" grpId="0" animBg="1"/>
      <p:bldP spid="49" grpId="0" animBg="1"/>
      <p:bldP spid="50" grpId="0" animBg="1"/>
      <p:bldP spid="51" grpId="0" animBg="1"/>
      <p:bldP spid="52" grpId="0"/>
      <p:bldP spid="53" grpId="0" animBg="1"/>
      <p:bldP spid="54" grpId="0" animBg="1"/>
      <p:bldP spid="55" grpId="0" animBg="1"/>
      <p:bldP spid="56" grpId="0" animBg="1"/>
      <p:bldP spid="57" grpId="0" animBg="1"/>
      <p:bldP spid="58" grpId="0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 animBg="1"/>
      <p:bldP spid="66" grpId="0" animBg="1"/>
      <p:bldP spid="67" grpId="0" animBg="1"/>
      <p:bldP spid="68" grpId="0" animBg="1"/>
      <p:bldP spid="69" grpId="0"/>
      <p:bldP spid="7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E77A54A-199E-4358-A521-F500CBDDED3B}"/>
              </a:ext>
            </a:extLst>
          </p:cNvPr>
          <p:cNvSpPr txBox="1"/>
          <p:nvPr/>
        </p:nvSpPr>
        <p:spPr>
          <a:xfrm>
            <a:off x="11055350" y="202696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About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FBF841-C595-4668-A14F-94B716191396}"/>
              </a:ext>
            </a:extLst>
          </p:cNvPr>
          <p:cNvSpPr txBox="1"/>
          <p:nvPr/>
        </p:nvSpPr>
        <p:spPr>
          <a:xfrm>
            <a:off x="10290002" y="202192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Team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A528CF-C5FE-4679-B244-FAA789E75311}"/>
              </a:ext>
            </a:extLst>
          </p:cNvPr>
          <p:cNvSpPr txBox="1"/>
          <p:nvPr/>
        </p:nvSpPr>
        <p:spPr>
          <a:xfrm>
            <a:off x="9271000" y="201688"/>
            <a:ext cx="101900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Portfolio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D73DFCA-E299-BE70-9090-1A152D17BBBD}"/>
              </a:ext>
            </a:extLst>
          </p:cNvPr>
          <p:cNvSpPr/>
          <p:nvPr/>
        </p:nvSpPr>
        <p:spPr bwMode="auto">
          <a:xfrm>
            <a:off x="314389" y="253250"/>
            <a:ext cx="2408238" cy="367714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88900" sx="102000" sy="102000" algn="c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D97FEF-7DF9-C4E1-406A-4511AEA9EB8B}"/>
              </a:ext>
            </a:extLst>
          </p:cNvPr>
          <p:cNvSpPr txBox="1"/>
          <p:nvPr/>
        </p:nvSpPr>
        <p:spPr>
          <a:xfrm>
            <a:off x="741450" y="313283"/>
            <a:ext cx="190497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>
                <a:latin typeface="+mj-lt"/>
              </a:rPr>
              <a:t>Pitch Deck </a:t>
            </a:r>
            <a:r>
              <a:rPr lang="en-US" sz="1000" dirty="0"/>
              <a:t>Presentation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AF38F6F-BA9B-4E35-3F54-EF02E11D9A55}"/>
              </a:ext>
            </a:extLst>
          </p:cNvPr>
          <p:cNvSpPr/>
          <p:nvPr/>
        </p:nvSpPr>
        <p:spPr bwMode="auto">
          <a:xfrm>
            <a:off x="348358" y="285794"/>
            <a:ext cx="301200" cy="301200"/>
          </a:xfrm>
          <a:prstGeom prst="ellipse">
            <a:avLst/>
          </a:prstGeom>
          <a:gradFill flip="none" rotWithShape="1">
            <a:gsLst>
              <a:gs pos="0">
                <a:srgbClr val="FFD526"/>
              </a:gs>
              <a:gs pos="100000">
                <a:srgbClr val="FFC000"/>
              </a:gs>
            </a:gsLst>
            <a:lin ang="27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824AE8-5D09-D81E-A2D0-ECDC859A9AED}"/>
              </a:ext>
            </a:extLst>
          </p:cNvPr>
          <p:cNvSpPr txBox="1"/>
          <p:nvPr/>
        </p:nvSpPr>
        <p:spPr>
          <a:xfrm>
            <a:off x="741450" y="779493"/>
            <a:ext cx="5166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spc="-150" dirty="0" err="1">
                <a:latin typeface="Montserrat" panose="00000500000000000000" pitchFamily="50" charset="0"/>
                <a:ea typeface="Montserrat" panose="00000500000000000000" pitchFamily="50" charset="0"/>
                <a:cs typeface="Montserrat" panose="00000500000000000000" pitchFamily="50" charset="0"/>
              </a:rPr>
              <a:t>Tujuan</a:t>
            </a:r>
            <a:r>
              <a:rPr lang="en-US" sz="4400" b="1" i="1" spc="-150" dirty="0">
                <a:latin typeface="Montserrat" panose="00000500000000000000" pitchFamily="50" charset="0"/>
                <a:ea typeface="Montserrat" panose="00000500000000000000" pitchFamily="50" charset="0"/>
                <a:cs typeface="Montserrat" panose="00000500000000000000" pitchFamily="50" charset="0"/>
              </a:rPr>
              <a:t> </a:t>
            </a:r>
            <a:r>
              <a:rPr lang="en-US" sz="4400" b="1" i="1" spc="-150" dirty="0">
                <a:solidFill>
                  <a:srgbClr val="1A3149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Montserrat" panose="00000500000000000000" pitchFamily="50" charset="0"/>
              </a:rPr>
              <a:t>Branding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5BDDBB-B7CD-E3E8-020C-5FCC9B98213E}"/>
              </a:ext>
            </a:extLst>
          </p:cNvPr>
          <p:cNvSpPr txBox="1"/>
          <p:nvPr/>
        </p:nvSpPr>
        <p:spPr>
          <a:xfrm>
            <a:off x="921741" y="1527806"/>
            <a:ext cx="9136659" cy="1689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</a:rPr>
              <a:t>Untuk</a:t>
            </a: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</a:rPr>
              <a:t>membentuk</a:t>
            </a: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</a:rPr>
              <a:t>persepsi</a:t>
            </a: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</a:rPr>
              <a:t>masyarakat</a:t>
            </a:r>
            <a:endParaRPr lang="en-US" sz="2400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</a:rPr>
              <a:t>Membangun</a:t>
            </a: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</a:rPr>
              <a:t> rasa </a:t>
            </a: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</a:rPr>
              <a:t>percaya</a:t>
            </a: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</a:rPr>
              <a:t>masyarakat</a:t>
            </a: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</a:rPr>
              <a:t>kepada</a:t>
            </a: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</a:rPr>
              <a:t> </a:t>
            </a:r>
            <a:r>
              <a:rPr lang="en-US" sz="2400" i="1" dirty="0">
                <a:solidFill>
                  <a:schemeClr val="bg1"/>
                </a:solidFill>
                <a:latin typeface="Raleway" panose="020B0003030101060003" pitchFamily="34" charset="0"/>
              </a:rPr>
              <a:t>brand</a:t>
            </a:r>
            <a:endParaRPr lang="en-US" sz="2400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</a:rPr>
              <a:t>Membangun</a:t>
            </a: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</a:rPr>
              <a:t> rasa </a:t>
            </a: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</a:rPr>
              <a:t>cinta</a:t>
            </a: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</a:rPr>
              <a:t>masyarakat</a:t>
            </a: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</a:rPr>
              <a:t>kepada</a:t>
            </a: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</a:rPr>
              <a:t> </a:t>
            </a:r>
            <a:r>
              <a:rPr lang="en-US" sz="2400" i="1" dirty="0">
                <a:solidFill>
                  <a:schemeClr val="bg1"/>
                </a:solidFill>
                <a:latin typeface="Raleway" panose="020B0003030101060003" pitchFamily="34" charset="0"/>
              </a:rPr>
              <a:t>brand</a:t>
            </a:r>
            <a:endParaRPr lang="en-US" sz="2400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2826D6-DB99-E67A-F3D1-774757B98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152" y="3465033"/>
            <a:ext cx="6196413" cy="293321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71FCDC1-2BB6-2295-2562-502AE6AD1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1682" y="3619629"/>
            <a:ext cx="2580240" cy="258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7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" grpId="0" animBg="1"/>
      <p:bldP spid="4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A5D1D29-CC9B-4D19-A904-129DB18C7B65}"/>
              </a:ext>
            </a:extLst>
          </p:cNvPr>
          <p:cNvSpPr>
            <a:spLocks/>
          </p:cNvSpPr>
          <p:nvPr/>
        </p:nvSpPr>
        <p:spPr bwMode="auto">
          <a:xfrm>
            <a:off x="6368527" y="1172372"/>
            <a:ext cx="5823474" cy="5685629"/>
          </a:xfrm>
          <a:custGeom>
            <a:avLst/>
            <a:gdLst>
              <a:gd name="connsiteX0" fmla="*/ 7813991 w 7861239"/>
              <a:gd name="connsiteY0" fmla="*/ 0 h 5685629"/>
              <a:gd name="connsiteX1" fmla="*/ 7861239 w 7861239"/>
              <a:gd name="connsiteY1" fmla="*/ 1235 h 5685629"/>
              <a:gd name="connsiteX2" fmla="*/ 7861239 w 7861239"/>
              <a:gd name="connsiteY2" fmla="*/ 5685629 h 5685629"/>
              <a:gd name="connsiteX3" fmla="*/ 585150 w 7861239"/>
              <a:gd name="connsiteY3" fmla="*/ 5685629 h 5685629"/>
              <a:gd name="connsiteX4" fmla="*/ 504334 w 7861239"/>
              <a:gd name="connsiteY4" fmla="*/ 5574985 h 5685629"/>
              <a:gd name="connsiteX5" fmla="*/ 160436 w 7861239"/>
              <a:gd name="connsiteY5" fmla="*/ 4904959 h 5685629"/>
              <a:gd name="connsiteX6" fmla="*/ 511651 w 7861239"/>
              <a:gd name="connsiteY6" fmla="*/ 2217512 h 5685629"/>
              <a:gd name="connsiteX7" fmla="*/ 5472559 w 7861239"/>
              <a:gd name="connsiteY7" fmla="*/ 1233583 h 5685629"/>
              <a:gd name="connsiteX8" fmla="*/ 6306694 w 7861239"/>
              <a:gd name="connsiteY8" fmla="*/ 558049 h 5685629"/>
              <a:gd name="connsiteX9" fmla="*/ 7813991 w 7861239"/>
              <a:gd name="connsiteY9" fmla="*/ 0 h 568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61239" h="5685629">
                <a:moveTo>
                  <a:pt x="7813991" y="0"/>
                </a:moveTo>
                <a:lnTo>
                  <a:pt x="7861239" y="1235"/>
                </a:lnTo>
                <a:lnTo>
                  <a:pt x="7861239" y="5685629"/>
                </a:lnTo>
                <a:lnTo>
                  <a:pt x="585150" y="5685629"/>
                </a:lnTo>
                <a:lnTo>
                  <a:pt x="504334" y="5574985"/>
                </a:lnTo>
                <a:cubicBezTo>
                  <a:pt x="365312" y="5363881"/>
                  <a:pt x="248240" y="5139927"/>
                  <a:pt x="160436" y="4904959"/>
                </a:cubicBezTo>
                <a:cubicBezTo>
                  <a:pt x="-132243" y="4111941"/>
                  <a:pt x="-29805" y="2893045"/>
                  <a:pt x="511651" y="2217512"/>
                </a:cubicBezTo>
                <a:cubicBezTo>
                  <a:pt x="1697001" y="778332"/>
                  <a:pt x="4038432" y="2144084"/>
                  <a:pt x="5472559" y="1233583"/>
                </a:cubicBezTo>
                <a:cubicBezTo>
                  <a:pt x="5765238" y="1042671"/>
                  <a:pt x="6014015" y="778332"/>
                  <a:pt x="6306694" y="558049"/>
                </a:cubicBezTo>
                <a:cubicBezTo>
                  <a:pt x="6745713" y="220283"/>
                  <a:pt x="7287169" y="29371"/>
                  <a:pt x="7813991" y="0"/>
                </a:cubicBezTo>
                <a:close/>
              </a:path>
            </a:pathLst>
          </a:custGeom>
          <a:solidFill>
            <a:srgbClr val="1A314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6" name="Line 5">
            <a:extLst>
              <a:ext uri="{FF2B5EF4-FFF2-40B4-BE49-F238E27FC236}">
                <a16:creationId xmlns:a16="http://schemas.microsoft.com/office/drawing/2014/main" id="{E06D9366-E5D2-45DB-99E9-F6CBBD65E8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77681" y="6272746"/>
            <a:ext cx="361949" cy="365413"/>
          </a:xfrm>
          <a:prstGeom prst="line">
            <a:avLst/>
          </a:prstGeom>
          <a:noFill/>
          <a:ln w="36513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7" name="Line 6">
            <a:extLst>
              <a:ext uri="{FF2B5EF4-FFF2-40B4-BE49-F238E27FC236}">
                <a16:creationId xmlns:a16="http://schemas.microsoft.com/office/drawing/2014/main" id="{B0122225-7C7E-40E5-9911-5347FA6C2D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57804" y="5947113"/>
            <a:ext cx="361950" cy="365414"/>
          </a:xfrm>
          <a:prstGeom prst="line">
            <a:avLst/>
          </a:prstGeom>
          <a:noFill/>
          <a:ln w="36513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24FD111B-6BF2-4A68-896B-37C94A0E3B8D}"/>
              </a:ext>
            </a:extLst>
          </p:cNvPr>
          <p:cNvSpPr>
            <a:spLocks/>
          </p:cNvSpPr>
          <p:nvPr/>
        </p:nvSpPr>
        <p:spPr bwMode="auto">
          <a:xfrm>
            <a:off x="6309405" y="5652336"/>
            <a:ext cx="361950" cy="366713"/>
          </a:xfrm>
          <a:custGeom>
            <a:avLst/>
            <a:gdLst>
              <a:gd name="T0" fmla="*/ 228 w 228"/>
              <a:gd name="T1" fmla="*/ 77 h 231"/>
              <a:gd name="T2" fmla="*/ 152 w 228"/>
              <a:gd name="T3" fmla="*/ 77 h 231"/>
              <a:gd name="T4" fmla="*/ 152 w 228"/>
              <a:gd name="T5" fmla="*/ 0 h 231"/>
              <a:gd name="T6" fmla="*/ 74 w 228"/>
              <a:gd name="T7" fmla="*/ 0 h 231"/>
              <a:gd name="T8" fmla="*/ 74 w 228"/>
              <a:gd name="T9" fmla="*/ 77 h 231"/>
              <a:gd name="T10" fmla="*/ 0 w 228"/>
              <a:gd name="T11" fmla="*/ 77 h 231"/>
              <a:gd name="T12" fmla="*/ 0 w 228"/>
              <a:gd name="T13" fmla="*/ 156 h 231"/>
              <a:gd name="T14" fmla="*/ 74 w 228"/>
              <a:gd name="T15" fmla="*/ 156 h 231"/>
              <a:gd name="T16" fmla="*/ 74 w 228"/>
              <a:gd name="T17" fmla="*/ 231 h 231"/>
              <a:gd name="T18" fmla="*/ 152 w 228"/>
              <a:gd name="T19" fmla="*/ 231 h 231"/>
              <a:gd name="T20" fmla="*/ 152 w 228"/>
              <a:gd name="T21" fmla="*/ 156 h 231"/>
              <a:gd name="T22" fmla="*/ 228 w 228"/>
              <a:gd name="T23" fmla="*/ 156 h 231"/>
              <a:gd name="T24" fmla="*/ 228 w 228"/>
              <a:gd name="T25" fmla="*/ 77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8" h="231">
                <a:moveTo>
                  <a:pt x="228" y="77"/>
                </a:moveTo>
                <a:lnTo>
                  <a:pt x="152" y="77"/>
                </a:lnTo>
                <a:lnTo>
                  <a:pt x="152" y="0"/>
                </a:lnTo>
                <a:lnTo>
                  <a:pt x="74" y="0"/>
                </a:lnTo>
                <a:lnTo>
                  <a:pt x="74" y="77"/>
                </a:lnTo>
                <a:lnTo>
                  <a:pt x="0" y="77"/>
                </a:lnTo>
                <a:lnTo>
                  <a:pt x="0" y="156"/>
                </a:lnTo>
                <a:lnTo>
                  <a:pt x="74" y="156"/>
                </a:lnTo>
                <a:lnTo>
                  <a:pt x="74" y="231"/>
                </a:lnTo>
                <a:lnTo>
                  <a:pt x="152" y="231"/>
                </a:lnTo>
                <a:lnTo>
                  <a:pt x="152" y="156"/>
                </a:lnTo>
                <a:lnTo>
                  <a:pt x="228" y="156"/>
                </a:lnTo>
                <a:lnTo>
                  <a:pt x="228" y="7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9" name="Freeform 8">
            <a:extLst>
              <a:ext uri="{FF2B5EF4-FFF2-40B4-BE49-F238E27FC236}">
                <a16:creationId xmlns:a16="http://schemas.microsoft.com/office/drawing/2014/main" id="{5137F647-63FF-413B-AD4D-C562D8D4F510}"/>
              </a:ext>
            </a:extLst>
          </p:cNvPr>
          <p:cNvSpPr>
            <a:spLocks/>
          </p:cNvSpPr>
          <p:nvPr/>
        </p:nvSpPr>
        <p:spPr bwMode="auto">
          <a:xfrm>
            <a:off x="11528820" y="1702227"/>
            <a:ext cx="503099" cy="413688"/>
          </a:xfrm>
          <a:custGeom>
            <a:avLst/>
            <a:gdLst>
              <a:gd name="T0" fmla="*/ 414 w 419"/>
              <a:gd name="T1" fmla="*/ 25 h 341"/>
              <a:gd name="T2" fmla="*/ 348 w 419"/>
              <a:gd name="T3" fmla="*/ 44 h 341"/>
              <a:gd name="T4" fmla="*/ 304 w 419"/>
              <a:gd name="T5" fmla="*/ 55 h 341"/>
              <a:gd name="T6" fmla="*/ 293 w 419"/>
              <a:gd name="T7" fmla="*/ 99 h 341"/>
              <a:gd name="T8" fmla="*/ 274 w 419"/>
              <a:gd name="T9" fmla="*/ 165 h 341"/>
              <a:gd name="T10" fmla="*/ 209 w 419"/>
              <a:gd name="T11" fmla="*/ 184 h 341"/>
              <a:gd name="T12" fmla="*/ 165 w 419"/>
              <a:gd name="T13" fmla="*/ 195 h 341"/>
              <a:gd name="T14" fmla="*/ 154 w 419"/>
              <a:gd name="T15" fmla="*/ 239 h 341"/>
              <a:gd name="T16" fmla="*/ 134 w 419"/>
              <a:gd name="T17" fmla="*/ 305 h 341"/>
              <a:gd name="T18" fmla="*/ 69 w 419"/>
              <a:gd name="T19" fmla="*/ 324 h 341"/>
              <a:gd name="T20" fmla="*/ 25 w 419"/>
              <a:gd name="T21" fmla="*/ 335 h 341"/>
              <a:gd name="T22" fmla="*/ 5 w 419"/>
              <a:gd name="T23" fmla="*/ 335 h 341"/>
              <a:gd name="T24" fmla="*/ 5 w 419"/>
              <a:gd name="T25" fmla="*/ 315 h 341"/>
              <a:gd name="T26" fmla="*/ 71 w 419"/>
              <a:gd name="T27" fmla="*/ 296 h 341"/>
              <a:gd name="T28" fmla="*/ 115 w 419"/>
              <a:gd name="T29" fmla="*/ 285 h 341"/>
              <a:gd name="T30" fmla="*/ 126 w 419"/>
              <a:gd name="T31" fmla="*/ 241 h 341"/>
              <a:gd name="T32" fmla="*/ 145 w 419"/>
              <a:gd name="T33" fmla="*/ 175 h 341"/>
              <a:gd name="T34" fmla="*/ 210 w 419"/>
              <a:gd name="T35" fmla="*/ 156 h 341"/>
              <a:gd name="T36" fmla="*/ 254 w 419"/>
              <a:gd name="T37" fmla="*/ 145 h 341"/>
              <a:gd name="T38" fmla="*/ 265 w 419"/>
              <a:gd name="T39" fmla="*/ 101 h 341"/>
              <a:gd name="T40" fmla="*/ 285 w 419"/>
              <a:gd name="T41" fmla="*/ 36 h 341"/>
              <a:gd name="T42" fmla="*/ 350 w 419"/>
              <a:gd name="T43" fmla="*/ 16 h 341"/>
              <a:gd name="T44" fmla="*/ 394 w 419"/>
              <a:gd name="T45" fmla="*/ 5 h 341"/>
              <a:gd name="T46" fmla="*/ 414 w 419"/>
              <a:gd name="T47" fmla="*/ 5 h 341"/>
              <a:gd name="T48" fmla="*/ 414 w 419"/>
              <a:gd name="T49" fmla="*/ 25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19" h="341">
                <a:moveTo>
                  <a:pt x="414" y="25"/>
                </a:moveTo>
                <a:cubicBezTo>
                  <a:pt x="392" y="47"/>
                  <a:pt x="368" y="46"/>
                  <a:pt x="348" y="44"/>
                </a:cubicBezTo>
                <a:cubicBezTo>
                  <a:pt x="331" y="43"/>
                  <a:pt x="317" y="42"/>
                  <a:pt x="304" y="55"/>
                </a:cubicBezTo>
                <a:cubicBezTo>
                  <a:pt x="291" y="68"/>
                  <a:pt x="292" y="82"/>
                  <a:pt x="293" y="99"/>
                </a:cubicBezTo>
                <a:cubicBezTo>
                  <a:pt x="295" y="119"/>
                  <a:pt x="296" y="143"/>
                  <a:pt x="274" y="165"/>
                </a:cubicBezTo>
                <a:cubicBezTo>
                  <a:pt x="252" y="187"/>
                  <a:pt x="228" y="185"/>
                  <a:pt x="209" y="184"/>
                </a:cubicBezTo>
                <a:cubicBezTo>
                  <a:pt x="191" y="183"/>
                  <a:pt x="178" y="182"/>
                  <a:pt x="165" y="195"/>
                </a:cubicBezTo>
                <a:cubicBezTo>
                  <a:pt x="152" y="208"/>
                  <a:pt x="152" y="222"/>
                  <a:pt x="154" y="239"/>
                </a:cubicBezTo>
                <a:cubicBezTo>
                  <a:pt x="155" y="259"/>
                  <a:pt x="156" y="283"/>
                  <a:pt x="134" y="305"/>
                </a:cubicBezTo>
                <a:cubicBezTo>
                  <a:pt x="112" y="327"/>
                  <a:pt x="88" y="325"/>
                  <a:pt x="69" y="324"/>
                </a:cubicBezTo>
                <a:cubicBezTo>
                  <a:pt x="52" y="323"/>
                  <a:pt x="38" y="322"/>
                  <a:pt x="25" y="335"/>
                </a:cubicBezTo>
                <a:cubicBezTo>
                  <a:pt x="19" y="341"/>
                  <a:pt x="10" y="341"/>
                  <a:pt x="5" y="335"/>
                </a:cubicBezTo>
                <a:cubicBezTo>
                  <a:pt x="0" y="330"/>
                  <a:pt x="0" y="321"/>
                  <a:pt x="5" y="315"/>
                </a:cubicBezTo>
                <a:cubicBezTo>
                  <a:pt x="27" y="293"/>
                  <a:pt x="51" y="295"/>
                  <a:pt x="71" y="296"/>
                </a:cubicBezTo>
                <a:cubicBezTo>
                  <a:pt x="88" y="297"/>
                  <a:pt x="102" y="298"/>
                  <a:pt x="115" y="285"/>
                </a:cubicBezTo>
                <a:cubicBezTo>
                  <a:pt x="128" y="272"/>
                  <a:pt x="127" y="258"/>
                  <a:pt x="126" y="241"/>
                </a:cubicBezTo>
                <a:cubicBezTo>
                  <a:pt x="124" y="222"/>
                  <a:pt x="123" y="197"/>
                  <a:pt x="145" y="175"/>
                </a:cubicBezTo>
                <a:cubicBezTo>
                  <a:pt x="167" y="154"/>
                  <a:pt x="191" y="155"/>
                  <a:pt x="210" y="156"/>
                </a:cubicBezTo>
                <a:cubicBezTo>
                  <a:pt x="228" y="157"/>
                  <a:pt x="241" y="158"/>
                  <a:pt x="254" y="145"/>
                </a:cubicBezTo>
                <a:cubicBezTo>
                  <a:pt x="267" y="132"/>
                  <a:pt x="266" y="119"/>
                  <a:pt x="265" y="101"/>
                </a:cubicBezTo>
                <a:cubicBezTo>
                  <a:pt x="264" y="82"/>
                  <a:pt x="263" y="58"/>
                  <a:pt x="285" y="36"/>
                </a:cubicBezTo>
                <a:cubicBezTo>
                  <a:pt x="307" y="14"/>
                  <a:pt x="331" y="15"/>
                  <a:pt x="350" y="16"/>
                </a:cubicBezTo>
                <a:cubicBezTo>
                  <a:pt x="367" y="18"/>
                  <a:pt x="381" y="18"/>
                  <a:pt x="394" y="5"/>
                </a:cubicBezTo>
                <a:cubicBezTo>
                  <a:pt x="400" y="0"/>
                  <a:pt x="408" y="0"/>
                  <a:pt x="414" y="5"/>
                </a:cubicBezTo>
                <a:cubicBezTo>
                  <a:pt x="419" y="11"/>
                  <a:pt x="419" y="20"/>
                  <a:pt x="414" y="2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1074C03-6EA9-4426-BC23-53564CFA0569}"/>
              </a:ext>
            </a:extLst>
          </p:cNvPr>
          <p:cNvSpPr txBox="1"/>
          <p:nvPr/>
        </p:nvSpPr>
        <p:spPr>
          <a:xfrm>
            <a:off x="11055350" y="202696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About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583400F-6255-4FC9-93E9-CDF47A988A16}"/>
              </a:ext>
            </a:extLst>
          </p:cNvPr>
          <p:cNvSpPr txBox="1"/>
          <p:nvPr/>
        </p:nvSpPr>
        <p:spPr>
          <a:xfrm>
            <a:off x="10290002" y="202192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Team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28BCD43-E959-4413-9922-F44FCA0F898C}"/>
              </a:ext>
            </a:extLst>
          </p:cNvPr>
          <p:cNvSpPr txBox="1"/>
          <p:nvPr/>
        </p:nvSpPr>
        <p:spPr>
          <a:xfrm>
            <a:off x="9271000" y="201688"/>
            <a:ext cx="101900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Portfolio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22747BB-12D6-A518-A07C-6BF1EBFD427C}"/>
              </a:ext>
            </a:extLst>
          </p:cNvPr>
          <p:cNvSpPr/>
          <p:nvPr/>
        </p:nvSpPr>
        <p:spPr bwMode="auto">
          <a:xfrm>
            <a:off x="314389" y="253250"/>
            <a:ext cx="2408238" cy="367714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88900" sx="102000" sy="102000" algn="c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C7C8F3-D920-461D-132B-D137F0B7F455}"/>
              </a:ext>
            </a:extLst>
          </p:cNvPr>
          <p:cNvSpPr txBox="1"/>
          <p:nvPr/>
        </p:nvSpPr>
        <p:spPr>
          <a:xfrm>
            <a:off x="741450" y="313283"/>
            <a:ext cx="190497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>
                <a:latin typeface="+mj-lt"/>
              </a:rPr>
              <a:t>Pitch Deck </a:t>
            </a:r>
            <a:r>
              <a:rPr lang="en-US" sz="1000" dirty="0"/>
              <a:t>Presentation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9474BB-8299-4AFE-3063-972446CABD98}"/>
              </a:ext>
            </a:extLst>
          </p:cNvPr>
          <p:cNvSpPr/>
          <p:nvPr/>
        </p:nvSpPr>
        <p:spPr bwMode="auto">
          <a:xfrm>
            <a:off x="348358" y="285794"/>
            <a:ext cx="301200" cy="301200"/>
          </a:xfrm>
          <a:prstGeom prst="ellipse">
            <a:avLst/>
          </a:prstGeom>
          <a:gradFill flip="none" rotWithShape="1">
            <a:gsLst>
              <a:gs pos="0">
                <a:srgbClr val="FFD526"/>
              </a:gs>
              <a:gs pos="100000">
                <a:srgbClr val="FFC000"/>
              </a:gs>
            </a:gsLst>
            <a:lin ang="27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FE176B2-628D-0057-4685-B62072F7C54A}"/>
              </a:ext>
            </a:extLst>
          </p:cNvPr>
          <p:cNvSpPr txBox="1"/>
          <p:nvPr/>
        </p:nvSpPr>
        <p:spPr>
          <a:xfrm>
            <a:off x="819278" y="1683314"/>
            <a:ext cx="2031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800" b="1" dirty="0">
                <a:ln w="19050">
                  <a:solidFill>
                    <a:srgbClr val="1A3149"/>
                  </a:solidFill>
                </a:ln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BRANDING</a:t>
            </a:r>
            <a:endParaRPr lang="en-US" sz="5400" b="1" dirty="0">
              <a:ln w="19050">
                <a:solidFill>
                  <a:srgbClr val="1A3149"/>
                </a:solidFill>
              </a:ln>
              <a:solidFill>
                <a:srgbClr val="1A3149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9284501-C5EE-B39D-8EC1-8C0148431C9B}"/>
              </a:ext>
            </a:extLst>
          </p:cNvPr>
          <p:cNvSpPr txBox="1"/>
          <p:nvPr/>
        </p:nvSpPr>
        <p:spPr>
          <a:xfrm>
            <a:off x="819278" y="2299958"/>
            <a:ext cx="530962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Brand Activator </a:t>
            </a:r>
          </a:p>
          <a:p>
            <a:r>
              <a:rPr lang="en-US" sz="2800" b="1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Brand Strategy </a:t>
            </a:r>
          </a:p>
          <a:p>
            <a:r>
              <a:rPr lang="en-US" sz="2800" b="1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Brand Identity</a:t>
            </a:r>
          </a:p>
          <a:p>
            <a:r>
              <a:rPr lang="en-US" sz="2800" b="1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Brand Audit </a:t>
            </a:r>
          </a:p>
          <a:p>
            <a:r>
              <a:rPr lang="en-US" sz="2800" b="1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Brand Idea &amp; Guideline </a:t>
            </a:r>
          </a:p>
          <a:p>
            <a:r>
              <a:rPr lang="en-US" sz="2800" b="1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Market Research</a:t>
            </a:r>
          </a:p>
          <a:p>
            <a:r>
              <a:rPr lang="en-US" sz="2800" b="1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Brand Coaching &amp; Training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308287EF-A399-E8E1-FB10-1BA2F6A99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108" y="1838916"/>
            <a:ext cx="5548940" cy="554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45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 animBg="1"/>
      <p:bldP spid="37" grpId="0" animBg="1"/>
      <p:bldP spid="38" grpId="0" animBg="1"/>
      <p:bldP spid="39" grpId="0" animBg="1"/>
      <p:bldP spid="45" grpId="0"/>
      <p:bldP spid="46" grpId="0"/>
      <p:bldP spid="47" grpId="0"/>
      <p:bldP spid="2" grpId="0" animBg="1"/>
      <p:bldP spid="5" grpId="0"/>
      <p:bldP spid="7" grpId="0" animBg="1"/>
      <p:bldP spid="65" grpId="0"/>
      <p:bldP spid="6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A5D1D29-CC9B-4D19-A904-129DB18C7B65}"/>
              </a:ext>
            </a:extLst>
          </p:cNvPr>
          <p:cNvSpPr>
            <a:spLocks/>
          </p:cNvSpPr>
          <p:nvPr/>
        </p:nvSpPr>
        <p:spPr bwMode="auto">
          <a:xfrm>
            <a:off x="6368527" y="1172372"/>
            <a:ext cx="5823474" cy="5685629"/>
          </a:xfrm>
          <a:custGeom>
            <a:avLst/>
            <a:gdLst>
              <a:gd name="connsiteX0" fmla="*/ 7813991 w 7861239"/>
              <a:gd name="connsiteY0" fmla="*/ 0 h 5685629"/>
              <a:gd name="connsiteX1" fmla="*/ 7861239 w 7861239"/>
              <a:gd name="connsiteY1" fmla="*/ 1235 h 5685629"/>
              <a:gd name="connsiteX2" fmla="*/ 7861239 w 7861239"/>
              <a:gd name="connsiteY2" fmla="*/ 5685629 h 5685629"/>
              <a:gd name="connsiteX3" fmla="*/ 585150 w 7861239"/>
              <a:gd name="connsiteY3" fmla="*/ 5685629 h 5685629"/>
              <a:gd name="connsiteX4" fmla="*/ 504334 w 7861239"/>
              <a:gd name="connsiteY4" fmla="*/ 5574985 h 5685629"/>
              <a:gd name="connsiteX5" fmla="*/ 160436 w 7861239"/>
              <a:gd name="connsiteY5" fmla="*/ 4904959 h 5685629"/>
              <a:gd name="connsiteX6" fmla="*/ 511651 w 7861239"/>
              <a:gd name="connsiteY6" fmla="*/ 2217512 h 5685629"/>
              <a:gd name="connsiteX7" fmla="*/ 5472559 w 7861239"/>
              <a:gd name="connsiteY7" fmla="*/ 1233583 h 5685629"/>
              <a:gd name="connsiteX8" fmla="*/ 6306694 w 7861239"/>
              <a:gd name="connsiteY8" fmla="*/ 558049 h 5685629"/>
              <a:gd name="connsiteX9" fmla="*/ 7813991 w 7861239"/>
              <a:gd name="connsiteY9" fmla="*/ 0 h 568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61239" h="5685629">
                <a:moveTo>
                  <a:pt x="7813991" y="0"/>
                </a:moveTo>
                <a:lnTo>
                  <a:pt x="7861239" y="1235"/>
                </a:lnTo>
                <a:lnTo>
                  <a:pt x="7861239" y="5685629"/>
                </a:lnTo>
                <a:lnTo>
                  <a:pt x="585150" y="5685629"/>
                </a:lnTo>
                <a:lnTo>
                  <a:pt x="504334" y="5574985"/>
                </a:lnTo>
                <a:cubicBezTo>
                  <a:pt x="365312" y="5363881"/>
                  <a:pt x="248240" y="5139927"/>
                  <a:pt x="160436" y="4904959"/>
                </a:cubicBezTo>
                <a:cubicBezTo>
                  <a:pt x="-132243" y="4111941"/>
                  <a:pt x="-29805" y="2893045"/>
                  <a:pt x="511651" y="2217512"/>
                </a:cubicBezTo>
                <a:cubicBezTo>
                  <a:pt x="1697001" y="778332"/>
                  <a:pt x="4038432" y="2144084"/>
                  <a:pt x="5472559" y="1233583"/>
                </a:cubicBezTo>
                <a:cubicBezTo>
                  <a:pt x="5765238" y="1042671"/>
                  <a:pt x="6014015" y="778332"/>
                  <a:pt x="6306694" y="558049"/>
                </a:cubicBezTo>
                <a:cubicBezTo>
                  <a:pt x="6745713" y="220283"/>
                  <a:pt x="7287169" y="29371"/>
                  <a:pt x="7813991" y="0"/>
                </a:cubicBezTo>
                <a:close/>
              </a:path>
            </a:pathLst>
          </a:custGeom>
          <a:solidFill>
            <a:srgbClr val="1A314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6" name="Line 5">
            <a:extLst>
              <a:ext uri="{FF2B5EF4-FFF2-40B4-BE49-F238E27FC236}">
                <a16:creationId xmlns:a16="http://schemas.microsoft.com/office/drawing/2014/main" id="{E06D9366-E5D2-45DB-99E9-F6CBBD65E8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77681" y="6272746"/>
            <a:ext cx="361949" cy="365413"/>
          </a:xfrm>
          <a:prstGeom prst="line">
            <a:avLst/>
          </a:prstGeom>
          <a:noFill/>
          <a:ln w="36513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7" name="Line 6">
            <a:extLst>
              <a:ext uri="{FF2B5EF4-FFF2-40B4-BE49-F238E27FC236}">
                <a16:creationId xmlns:a16="http://schemas.microsoft.com/office/drawing/2014/main" id="{B0122225-7C7E-40E5-9911-5347FA6C2D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57804" y="5947113"/>
            <a:ext cx="361950" cy="365414"/>
          </a:xfrm>
          <a:prstGeom prst="line">
            <a:avLst/>
          </a:prstGeom>
          <a:noFill/>
          <a:ln w="36513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24FD111B-6BF2-4A68-896B-37C94A0E3B8D}"/>
              </a:ext>
            </a:extLst>
          </p:cNvPr>
          <p:cNvSpPr>
            <a:spLocks/>
          </p:cNvSpPr>
          <p:nvPr/>
        </p:nvSpPr>
        <p:spPr bwMode="auto">
          <a:xfrm>
            <a:off x="6309405" y="5652336"/>
            <a:ext cx="361950" cy="366713"/>
          </a:xfrm>
          <a:custGeom>
            <a:avLst/>
            <a:gdLst>
              <a:gd name="T0" fmla="*/ 228 w 228"/>
              <a:gd name="T1" fmla="*/ 77 h 231"/>
              <a:gd name="T2" fmla="*/ 152 w 228"/>
              <a:gd name="T3" fmla="*/ 77 h 231"/>
              <a:gd name="T4" fmla="*/ 152 w 228"/>
              <a:gd name="T5" fmla="*/ 0 h 231"/>
              <a:gd name="T6" fmla="*/ 74 w 228"/>
              <a:gd name="T7" fmla="*/ 0 h 231"/>
              <a:gd name="T8" fmla="*/ 74 w 228"/>
              <a:gd name="T9" fmla="*/ 77 h 231"/>
              <a:gd name="T10" fmla="*/ 0 w 228"/>
              <a:gd name="T11" fmla="*/ 77 h 231"/>
              <a:gd name="T12" fmla="*/ 0 w 228"/>
              <a:gd name="T13" fmla="*/ 156 h 231"/>
              <a:gd name="T14" fmla="*/ 74 w 228"/>
              <a:gd name="T15" fmla="*/ 156 h 231"/>
              <a:gd name="T16" fmla="*/ 74 w 228"/>
              <a:gd name="T17" fmla="*/ 231 h 231"/>
              <a:gd name="T18" fmla="*/ 152 w 228"/>
              <a:gd name="T19" fmla="*/ 231 h 231"/>
              <a:gd name="T20" fmla="*/ 152 w 228"/>
              <a:gd name="T21" fmla="*/ 156 h 231"/>
              <a:gd name="T22" fmla="*/ 228 w 228"/>
              <a:gd name="T23" fmla="*/ 156 h 231"/>
              <a:gd name="T24" fmla="*/ 228 w 228"/>
              <a:gd name="T25" fmla="*/ 77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8" h="231">
                <a:moveTo>
                  <a:pt x="228" y="77"/>
                </a:moveTo>
                <a:lnTo>
                  <a:pt x="152" y="77"/>
                </a:lnTo>
                <a:lnTo>
                  <a:pt x="152" y="0"/>
                </a:lnTo>
                <a:lnTo>
                  <a:pt x="74" y="0"/>
                </a:lnTo>
                <a:lnTo>
                  <a:pt x="74" y="77"/>
                </a:lnTo>
                <a:lnTo>
                  <a:pt x="0" y="77"/>
                </a:lnTo>
                <a:lnTo>
                  <a:pt x="0" y="156"/>
                </a:lnTo>
                <a:lnTo>
                  <a:pt x="74" y="156"/>
                </a:lnTo>
                <a:lnTo>
                  <a:pt x="74" y="231"/>
                </a:lnTo>
                <a:lnTo>
                  <a:pt x="152" y="231"/>
                </a:lnTo>
                <a:lnTo>
                  <a:pt x="152" y="156"/>
                </a:lnTo>
                <a:lnTo>
                  <a:pt x="228" y="156"/>
                </a:lnTo>
                <a:lnTo>
                  <a:pt x="228" y="7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9" name="Freeform 8">
            <a:extLst>
              <a:ext uri="{FF2B5EF4-FFF2-40B4-BE49-F238E27FC236}">
                <a16:creationId xmlns:a16="http://schemas.microsoft.com/office/drawing/2014/main" id="{5137F647-63FF-413B-AD4D-C562D8D4F510}"/>
              </a:ext>
            </a:extLst>
          </p:cNvPr>
          <p:cNvSpPr>
            <a:spLocks/>
          </p:cNvSpPr>
          <p:nvPr/>
        </p:nvSpPr>
        <p:spPr bwMode="auto">
          <a:xfrm>
            <a:off x="11528820" y="1702227"/>
            <a:ext cx="503099" cy="413688"/>
          </a:xfrm>
          <a:custGeom>
            <a:avLst/>
            <a:gdLst>
              <a:gd name="T0" fmla="*/ 414 w 419"/>
              <a:gd name="T1" fmla="*/ 25 h 341"/>
              <a:gd name="T2" fmla="*/ 348 w 419"/>
              <a:gd name="T3" fmla="*/ 44 h 341"/>
              <a:gd name="T4" fmla="*/ 304 w 419"/>
              <a:gd name="T5" fmla="*/ 55 h 341"/>
              <a:gd name="T6" fmla="*/ 293 w 419"/>
              <a:gd name="T7" fmla="*/ 99 h 341"/>
              <a:gd name="T8" fmla="*/ 274 w 419"/>
              <a:gd name="T9" fmla="*/ 165 h 341"/>
              <a:gd name="T10" fmla="*/ 209 w 419"/>
              <a:gd name="T11" fmla="*/ 184 h 341"/>
              <a:gd name="T12" fmla="*/ 165 w 419"/>
              <a:gd name="T13" fmla="*/ 195 h 341"/>
              <a:gd name="T14" fmla="*/ 154 w 419"/>
              <a:gd name="T15" fmla="*/ 239 h 341"/>
              <a:gd name="T16" fmla="*/ 134 w 419"/>
              <a:gd name="T17" fmla="*/ 305 h 341"/>
              <a:gd name="T18" fmla="*/ 69 w 419"/>
              <a:gd name="T19" fmla="*/ 324 h 341"/>
              <a:gd name="T20" fmla="*/ 25 w 419"/>
              <a:gd name="T21" fmla="*/ 335 h 341"/>
              <a:gd name="T22" fmla="*/ 5 w 419"/>
              <a:gd name="T23" fmla="*/ 335 h 341"/>
              <a:gd name="T24" fmla="*/ 5 w 419"/>
              <a:gd name="T25" fmla="*/ 315 h 341"/>
              <a:gd name="T26" fmla="*/ 71 w 419"/>
              <a:gd name="T27" fmla="*/ 296 h 341"/>
              <a:gd name="T28" fmla="*/ 115 w 419"/>
              <a:gd name="T29" fmla="*/ 285 h 341"/>
              <a:gd name="T30" fmla="*/ 126 w 419"/>
              <a:gd name="T31" fmla="*/ 241 h 341"/>
              <a:gd name="T32" fmla="*/ 145 w 419"/>
              <a:gd name="T33" fmla="*/ 175 h 341"/>
              <a:gd name="T34" fmla="*/ 210 w 419"/>
              <a:gd name="T35" fmla="*/ 156 h 341"/>
              <a:gd name="T36" fmla="*/ 254 w 419"/>
              <a:gd name="T37" fmla="*/ 145 h 341"/>
              <a:gd name="T38" fmla="*/ 265 w 419"/>
              <a:gd name="T39" fmla="*/ 101 h 341"/>
              <a:gd name="T40" fmla="*/ 285 w 419"/>
              <a:gd name="T41" fmla="*/ 36 h 341"/>
              <a:gd name="T42" fmla="*/ 350 w 419"/>
              <a:gd name="T43" fmla="*/ 16 h 341"/>
              <a:gd name="T44" fmla="*/ 394 w 419"/>
              <a:gd name="T45" fmla="*/ 5 h 341"/>
              <a:gd name="T46" fmla="*/ 414 w 419"/>
              <a:gd name="T47" fmla="*/ 5 h 341"/>
              <a:gd name="T48" fmla="*/ 414 w 419"/>
              <a:gd name="T49" fmla="*/ 25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19" h="341">
                <a:moveTo>
                  <a:pt x="414" y="25"/>
                </a:moveTo>
                <a:cubicBezTo>
                  <a:pt x="392" y="47"/>
                  <a:pt x="368" y="46"/>
                  <a:pt x="348" y="44"/>
                </a:cubicBezTo>
                <a:cubicBezTo>
                  <a:pt x="331" y="43"/>
                  <a:pt x="317" y="42"/>
                  <a:pt x="304" y="55"/>
                </a:cubicBezTo>
                <a:cubicBezTo>
                  <a:pt x="291" y="68"/>
                  <a:pt x="292" y="82"/>
                  <a:pt x="293" y="99"/>
                </a:cubicBezTo>
                <a:cubicBezTo>
                  <a:pt x="295" y="119"/>
                  <a:pt x="296" y="143"/>
                  <a:pt x="274" y="165"/>
                </a:cubicBezTo>
                <a:cubicBezTo>
                  <a:pt x="252" y="187"/>
                  <a:pt x="228" y="185"/>
                  <a:pt x="209" y="184"/>
                </a:cubicBezTo>
                <a:cubicBezTo>
                  <a:pt x="191" y="183"/>
                  <a:pt x="178" y="182"/>
                  <a:pt x="165" y="195"/>
                </a:cubicBezTo>
                <a:cubicBezTo>
                  <a:pt x="152" y="208"/>
                  <a:pt x="152" y="222"/>
                  <a:pt x="154" y="239"/>
                </a:cubicBezTo>
                <a:cubicBezTo>
                  <a:pt x="155" y="259"/>
                  <a:pt x="156" y="283"/>
                  <a:pt x="134" y="305"/>
                </a:cubicBezTo>
                <a:cubicBezTo>
                  <a:pt x="112" y="327"/>
                  <a:pt x="88" y="325"/>
                  <a:pt x="69" y="324"/>
                </a:cubicBezTo>
                <a:cubicBezTo>
                  <a:pt x="52" y="323"/>
                  <a:pt x="38" y="322"/>
                  <a:pt x="25" y="335"/>
                </a:cubicBezTo>
                <a:cubicBezTo>
                  <a:pt x="19" y="341"/>
                  <a:pt x="10" y="341"/>
                  <a:pt x="5" y="335"/>
                </a:cubicBezTo>
                <a:cubicBezTo>
                  <a:pt x="0" y="330"/>
                  <a:pt x="0" y="321"/>
                  <a:pt x="5" y="315"/>
                </a:cubicBezTo>
                <a:cubicBezTo>
                  <a:pt x="27" y="293"/>
                  <a:pt x="51" y="295"/>
                  <a:pt x="71" y="296"/>
                </a:cubicBezTo>
                <a:cubicBezTo>
                  <a:pt x="88" y="297"/>
                  <a:pt x="102" y="298"/>
                  <a:pt x="115" y="285"/>
                </a:cubicBezTo>
                <a:cubicBezTo>
                  <a:pt x="128" y="272"/>
                  <a:pt x="127" y="258"/>
                  <a:pt x="126" y="241"/>
                </a:cubicBezTo>
                <a:cubicBezTo>
                  <a:pt x="124" y="222"/>
                  <a:pt x="123" y="197"/>
                  <a:pt x="145" y="175"/>
                </a:cubicBezTo>
                <a:cubicBezTo>
                  <a:pt x="167" y="154"/>
                  <a:pt x="191" y="155"/>
                  <a:pt x="210" y="156"/>
                </a:cubicBezTo>
                <a:cubicBezTo>
                  <a:pt x="228" y="157"/>
                  <a:pt x="241" y="158"/>
                  <a:pt x="254" y="145"/>
                </a:cubicBezTo>
                <a:cubicBezTo>
                  <a:pt x="267" y="132"/>
                  <a:pt x="266" y="119"/>
                  <a:pt x="265" y="101"/>
                </a:cubicBezTo>
                <a:cubicBezTo>
                  <a:pt x="264" y="82"/>
                  <a:pt x="263" y="58"/>
                  <a:pt x="285" y="36"/>
                </a:cubicBezTo>
                <a:cubicBezTo>
                  <a:pt x="307" y="14"/>
                  <a:pt x="331" y="15"/>
                  <a:pt x="350" y="16"/>
                </a:cubicBezTo>
                <a:cubicBezTo>
                  <a:pt x="367" y="18"/>
                  <a:pt x="381" y="18"/>
                  <a:pt x="394" y="5"/>
                </a:cubicBezTo>
                <a:cubicBezTo>
                  <a:pt x="400" y="0"/>
                  <a:pt x="408" y="0"/>
                  <a:pt x="414" y="5"/>
                </a:cubicBezTo>
                <a:cubicBezTo>
                  <a:pt x="419" y="11"/>
                  <a:pt x="419" y="20"/>
                  <a:pt x="414" y="2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1074C03-6EA9-4426-BC23-53564CFA0569}"/>
              </a:ext>
            </a:extLst>
          </p:cNvPr>
          <p:cNvSpPr txBox="1"/>
          <p:nvPr/>
        </p:nvSpPr>
        <p:spPr>
          <a:xfrm>
            <a:off x="11055350" y="202696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About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583400F-6255-4FC9-93E9-CDF47A988A16}"/>
              </a:ext>
            </a:extLst>
          </p:cNvPr>
          <p:cNvSpPr txBox="1"/>
          <p:nvPr/>
        </p:nvSpPr>
        <p:spPr>
          <a:xfrm>
            <a:off x="10290002" y="202192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Team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28BCD43-E959-4413-9922-F44FCA0F898C}"/>
              </a:ext>
            </a:extLst>
          </p:cNvPr>
          <p:cNvSpPr txBox="1"/>
          <p:nvPr/>
        </p:nvSpPr>
        <p:spPr>
          <a:xfrm>
            <a:off x="9271000" y="201688"/>
            <a:ext cx="101900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Portfolio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22747BB-12D6-A518-A07C-6BF1EBFD427C}"/>
              </a:ext>
            </a:extLst>
          </p:cNvPr>
          <p:cNvSpPr/>
          <p:nvPr/>
        </p:nvSpPr>
        <p:spPr bwMode="auto">
          <a:xfrm>
            <a:off x="314389" y="253250"/>
            <a:ext cx="2408238" cy="367714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88900" sx="102000" sy="102000" algn="c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C7C8F3-D920-461D-132B-D137F0B7F455}"/>
              </a:ext>
            </a:extLst>
          </p:cNvPr>
          <p:cNvSpPr txBox="1"/>
          <p:nvPr/>
        </p:nvSpPr>
        <p:spPr>
          <a:xfrm>
            <a:off x="741450" y="313283"/>
            <a:ext cx="190497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>
                <a:latin typeface="+mj-lt"/>
              </a:rPr>
              <a:t>Pitch Deck </a:t>
            </a:r>
            <a:r>
              <a:rPr lang="en-US" sz="1000" dirty="0"/>
              <a:t>Presentation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9474BB-8299-4AFE-3063-972446CABD98}"/>
              </a:ext>
            </a:extLst>
          </p:cNvPr>
          <p:cNvSpPr/>
          <p:nvPr/>
        </p:nvSpPr>
        <p:spPr bwMode="auto">
          <a:xfrm>
            <a:off x="348358" y="285794"/>
            <a:ext cx="301200" cy="301200"/>
          </a:xfrm>
          <a:prstGeom prst="ellipse">
            <a:avLst/>
          </a:prstGeom>
          <a:gradFill flip="none" rotWithShape="1">
            <a:gsLst>
              <a:gs pos="0">
                <a:srgbClr val="FFD526"/>
              </a:gs>
              <a:gs pos="100000">
                <a:srgbClr val="FFC000"/>
              </a:gs>
            </a:gsLst>
            <a:lin ang="27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452F97-2875-FA64-087F-B0B624D3FEBD}"/>
              </a:ext>
            </a:extLst>
          </p:cNvPr>
          <p:cNvSpPr txBox="1"/>
          <p:nvPr/>
        </p:nvSpPr>
        <p:spPr>
          <a:xfrm>
            <a:off x="644896" y="1172372"/>
            <a:ext cx="3103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400" b="1" dirty="0">
                <a:ln w="19050">
                  <a:solidFill>
                    <a:srgbClr val="1A3149"/>
                  </a:solidFill>
                </a:ln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BUSINESS STRATEGY</a:t>
            </a:r>
            <a:endParaRPr lang="en-US" sz="4800" b="1" dirty="0">
              <a:ln w="19050">
                <a:solidFill>
                  <a:srgbClr val="1A3149"/>
                </a:solidFill>
              </a:ln>
              <a:solidFill>
                <a:srgbClr val="1A3149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F06E50-46FD-49B9-5911-F39DD11A923E}"/>
              </a:ext>
            </a:extLst>
          </p:cNvPr>
          <p:cNvSpPr txBox="1"/>
          <p:nvPr/>
        </p:nvSpPr>
        <p:spPr>
          <a:xfrm>
            <a:off x="644895" y="1789016"/>
            <a:ext cx="77285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</a:t>
            </a:r>
            <a:r>
              <a:rPr lang="en-US" sz="2400" dirty="0" err="1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Endorment</a:t>
            </a:r>
            <a:r>
              <a:rPr lang="en-US" sz="24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 Artist </a:t>
            </a:r>
          </a:p>
          <a:p>
            <a:r>
              <a:rPr lang="en-US" sz="24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Artist Collaboration </a:t>
            </a:r>
          </a:p>
          <a:p>
            <a:r>
              <a:rPr lang="en-US" sz="24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Agency &amp; Media Planning </a:t>
            </a:r>
          </a:p>
          <a:p>
            <a:r>
              <a:rPr lang="en-US" sz="24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Marketing Campaign </a:t>
            </a:r>
          </a:p>
          <a:p>
            <a:r>
              <a:rPr lang="en-US" sz="24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Franchise &amp; BO Management </a:t>
            </a:r>
          </a:p>
          <a:p>
            <a:r>
              <a:rPr lang="en-US" sz="24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Investor Pitching Deck</a:t>
            </a:r>
          </a:p>
          <a:p>
            <a:r>
              <a:rPr lang="en-US" sz="24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Legal Management </a:t>
            </a:r>
          </a:p>
          <a:p>
            <a:r>
              <a:rPr lang="en-US" sz="24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Digital Marketing Management </a:t>
            </a:r>
          </a:p>
          <a:p>
            <a:r>
              <a:rPr lang="en-US" sz="24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Human Resource (SDM) </a:t>
            </a:r>
          </a:p>
          <a:p>
            <a:r>
              <a:rPr lang="en-US" sz="24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Finance &amp; Audit</a:t>
            </a:r>
          </a:p>
          <a:p>
            <a:r>
              <a:rPr lang="en-US" sz="24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Finance And Management </a:t>
            </a:r>
          </a:p>
          <a:p>
            <a:r>
              <a:rPr lang="en-US" sz="24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Crowd Funding &amp; Crowd Sourcing.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C772D44-4212-128B-1F90-D158008DE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30478" y="1539059"/>
            <a:ext cx="5049892" cy="456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 animBg="1"/>
      <p:bldP spid="37" grpId="0" animBg="1"/>
      <p:bldP spid="38" grpId="0" animBg="1"/>
      <p:bldP spid="39" grpId="0" animBg="1"/>
      <p:bldP spid="45" grpId="0"/>
      <p:bldP spid="46" grpId="0"/>
      <p:bldP spid="47" grpId="0"/>
      <p:bldP spid="2" grpId="0" animBg="1"/>
      <p:bldP spid="5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A5D1D29-CC9B-4D19-A904-129DB18C7B65}"/>
              </a:ext>
            </a:extLst>
          </p:cNvPr>
          <p:cNvSpPr>
            <a:spLocks/>
          </p:cNvSpPr>
          <p:nvPr/>
        </p:nvSpPr>
        <p:spPr bwMode="auto">
          <a:xfrm>
            <a:off x="6368527" y="1172372"/>
            <a:ext cx="5823474" cy="5685629"/>
          </a:xfrm>
          <a:custGeom>
            <a:avLst/>
            <a:gdLst>
              <a:gd name="connsiteX0" fmla="*/ 7813991 w 7861239"/>
              <a:gd name="connsiteY0" fmla="*/ 0 h 5685629"/>
              <a:gd name="connsiteX1" fmla="*/ 7861239 w 7861239"/>
              <a:gd name="connsiteY1" fmla="*/ 1235 h 5685629"/>
              <a:gd name="connsiteX2" fmla="*/ 7861239 w 7861239"/>
              <a:gd name="connsiteY2" fmla="*/ 5685629 h 5685629"/>
              <a:gd name="connsiteX3" fmla="*/ 585150 w 7861239"/>
              <a:gd name="connsiteY3" fmla="*/ 5685629 h 5685629"/>
              <a:gd name="connsiteX4" fmla="*/ 504334 w 7861239"/>
              <a:gd name="connsiteY4" fmla="*/ 5574985 h 5685629"/>
              <a:gd name="connsiteX5" fmla="*/ 160436 w 7861239"/>
              <a:gd name="connsiteY5" fmla="*/ 4904959 h 5685629"/>
              <a:gd name="connsiteX6" fmla="*/ 511651 w 7861239"/>
              <a:gd name="connsiteY6" fmla="*/ 2217512 h 5685629"/>
              <a:gd name="connsiteX7" fmla="*/ 5472559 w 7861239"/>
              <a:gd name="connsiteY7" fmla="*/ 1233583 h 5685629"/>
              <a:gd name="connsiteX8" fmla="*/ 6306694 w 7861239"/>
              <a:gd name="connsiteY8" fmla="*/ 558049 h 5685629"/>
              <a:gd name="connsiteX9" fmla="*/ 7813991 w 7861239"/>
              <a:gd name="connsiteY9" fmla="*/ 0 h 568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61239" h="5685629">
                <a:moveTo>
                  <a:pt x="7813991" y="0"/>
                </a:moveTo>
                <a:lnTo>
                  <a:pt x="7861239" y="1235"/>
                </a:lnTo>
                <a:lnTo>
                  <a:pt x="7861239" y="5685629"/>
                </a:lnTo>
                <a:lnTo>
                  <a:pt x="585150" y="5685629"/>
                </a:lnTo>
                <a:lnTo>
                  <a:pt x="504334" y="5574985"/>
                </a:lnTo>
                <a:cubicBezTo>
                  <a:pt x="365312" y="5363881"/>
                  <a:pt x="248240" y="5139927"/>
                  <a:pt x="160436" y="4904959"/>
                </a:cubicBezTo>
                <a:cubicBezTo>
                  <a:pt x="-132243" y="4111941"/>
                  <a:pt x="-29805" y="2893045"/>
                  <a:pt x="511651" y="2217512"/>
                </a:cubicBezTo>
                <a:cubicBezTo>
                  <a:pt x="1697001" y="778332"/>
                  <a:pt x="4038432" y="2144084"/>
                  <a:pt x="5472559" y="1233583"/>
                </a:cubicBezTo>
                <a:cubicBezTo>
                  <a:pt x="5765238" y="1042671"/>
                  <a:pt x="6014015" y="778332"/>
                  <a:pt x="6306694" y="558049"/>
                </a:cubicBezTo>
                <a:cubicBezTo>
                  <a:pt x="6745713" y="220283"/>
                  <a:pt x="7287169" y="29371"/>
                  <a:pt x="7813991" y="0"/>
                </a:cubicBezTo>
                <a:close/>
              </a:path>
            </a:pathLst>
          </a:custGeom>
          <a:solidFill>
            <a:srgbClr val="1A314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6" name="Line 5">
            <a:extLst>
              <a:ext uri="{FF2B5EF4-FFF2-40B4-BE49-F238E27FC236}">
                <a16:creationId xmlns:a16="http://schemas.microsoft.com/office/drawing/2014/main" id="{E06D9366-E5D2-45DB-99E9-F6CBBD65E8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77681" y="6272746"/>
            <a:ext cx="361949" cy="365413"/>
          </a:xfrm>
          <a:prstGeom prst="line">
            <a:avLst/>
          </a:prstGeom>
          <a:noFill/>
          <a:ln w="36513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7" name="Line 6">
            <a:extLst>
              <a:ext uri="{FF2B5EF4-FFF2-40B4-BE49-F238E27FC236}">
                <a16:creationId xmlns:a16="http://schemas.microsoft.com/office/drawing/2014/main" id="{B0122225-7C7E-40E5-9911-5347FA6C2D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57804" y="5947113"/>
            <a:ext cx="361950" cy="365414"/>
          </a:xfrm>
          <a:prstGeom prst="line">
            <a:avLst/>
          </a:prstGeom>
          <a:noFill/>
          <a:ln w="36513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24FD111B-6BF2-4A68-896B-37C94A0E3B8D}"/>
              </a:ext>
            </a:extLst>
          </p:cNvPr>
          <p:cNvSpPr>
            <a:spLocks/>
          </p:cNvSpPr>
          <p:nvPr/>
        </p:nvSpPr>
        <p:spPr bwMode="auto">
          <a:xfrm>
            <a:off x="6309405" y="5652336"/>
            <a:ext cx="361950" cy="366713"/>
          </a:xfrm>
          <a:custGeom>
            <a:avLst/>
            <a:gdLst>
              <a:gd name="T0" fmla="*/ 228 w 228"/>
              <a:gd name="T1" fmla="*/ 77 h 231"/>
              <a:gd name="T2" fmla="*/ 152 w 228"/>
              <a:gd name="T3" fmla="*/ 77 h 231"/>
              <a:gd name="T4" fmla="*/ 152 w 228"/>
              <a:gd name="T5" fmla="*/ 0 h 231"/>
              <a:gd name="T6" fmla="*/ 74 w 228"/>
              <a:gd name="T7" fmla="*/ 0 h 231"/>
              <a:gd name="T8" fmla="*/ 74 w 228"/>
              <a:gd name="T9" fmla="*/ 77 h 231"/>
              <a:gd name="T10" fmla="*/ 0 w 228"/>
              <a:gd name="T11" fmla="*/ 77 h 231"/>
              <a:gd name="T12" fmla="*/ 0 w 228"/>
              <a:gd name="T13" fmla="*/ 156 h 231"/>
              <a:gd name="T14" fmla="*/ 74 w 228"/>
              <a:gd name="T15" fmla="*/ 156 h 231"/>
              <a:gd name="T16" fmla="*/ 74 w 228"/>
              <a:gd name="T17" fmla="*/ 231 h 231"/>
              <a:gd name="T18" fmla="*/ 152 w 228"/>
              <a:gd name="T19" fmla="*/ 231 h 231"/>
              <a:gd name="T20" fmla="*/ 152 w 228"/>
              <a:gd name="T21" fmla="*/ 156 h 231"/>
              <a:gd name="T22" fmla="*/ 228 w 228"/>
              <a:gd name="T23" fmla="*/ 156 h 231"/>
              <a:gd name="T24" fmla="*/ 228 w 228"/>
              <a:gd name="T25" fmla="*/ 77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8" h="231">
                <a:moveTo>
                  <a:pt x="228" y="77"/>
                </a:moveTo>
                <a:lnTo>
                  <a:pt x="152" y="77"/>
                </a:lnTo>
                <a:lnTo>
                  <a:pt x="152" y="0"/>
                </a:lnTo>
                <a:lnTo>
                  <a:pt x="74" y="0"/>
                </a:lnTo>
                <a:lnTo>
                  <a:pt x="74" y="77"/>
                </a:lnTo>
                <a:lnTo>
                  <a:pt x="0" y="77"/>
                </a:lnTo>
                <a:lnTo>
                  <a:pt x="0" y="156"/>
                </a:lnTo>
                <a:lnTo>
                  <a:pt x="74" y="156"/>
                </a:lnTo>
                <a:lnTo>
                  <a:pt x="74" y="231"/>
                </a:lnTo>
                <a:lnTo>
                  <a:pt x="152" y="231"/>
                </a:lnTo>
                <a:lnTo>
                  <a:pt x="152" y="156"/>
                </a:lnTo>
                <a:lnTo>
                  <a:pt x="228" y="156"/>
                </a:lnTo>
                <a:lnTo>
                  <a:pt x="228" y="7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9" name="Freeform 8">
            <a:extLst>
              <a:ext uri="{FF2B5EF4-FFF2-40B4-BE49-F238E27FC236}">
                <a16:creationId xmlns:a16="http://schemas.microsoft.com/office/drawing/2014/main" id="{5137F647-63FF-413B-AD4D-C562D8D4F510}"/>
              </a:ext>
            </a:extLst>
          </p:cNvPr>
          <p:cNvSpPr>
            <a:spLocks/>
          </p:cNvSpPr>
          <p:nvPr/>
        </p:nvSpPr>
        <p:spPr bwMode="auto">
          <a:xfrm>
            <a:off x="11528820" y="1702227"/>
            <a:ext cx="503099" cy="413688"/>
          </a:xfrm>
          <a:custGeom>
            <a:avLst/>
            <a:gdLst>
              <a:gd name="T0" fmla="*/ 414 w 419"/>
              <a:gd name="T1" fmla="*/ 25 h 341"/>
              <a:gd name="T2" fmla="*/ 348 w 419"/>
              <a:gd name="T3" fmla="*/ 44 h 341"/>
              <a:gd name="T4" fmla="*/ 304 w 419"/>
              <a:gd name="T5" fmla="*/ 55 h 341"/>
              <a:gd name="T6" fmla="*/ 293 w 419"/>
              <a:gd name="T7" fmla="*/ 99 h 341"/>
              <a:gd name="T8" fmla="*/ 274 w 419"/>
              <a:gd name="T9" fmla="*/ 165 h 341"/>
              <a:gd name="T10" fmla="*/ 209 w 419"/>
              <a:gd name="T11" fmla="*/ 184 h 341"/>
              <a:gd name="T12" fmla="*/ 165 w 419"/>
              <a:gd name="T13" fmla="*/ 195 h 341"/>
              <a:gd name="T14" fmla="*/ 154 w 419"/>
              <a:gd name="T15" fmla="*/ 239 h 341"/>
              <a:gd name="T16" fmla="*/ 134 w 419"/>
              <a:gd name="T17" fmla="*/ 305 h 341"/>
              <a:gd name="T18" fmla="*/ 69 w 419"/>
              <a:gd name="T19" fmla="*/ 324 h 341"/>
              <a:gd name="T20" fmla="*/ 25 w 419"/>
              <a:gd name="T21" fmla="*/ 335 h 341"/>
              <a:gd name="T22" fmla="*/ 5 w 419"/>
              <a:gd name="T23" fmla="*/ 335 h 341"/>
              <a:gd name="T24" fmla="*/ 5 w 419"/>
              <a:gd name="T25" fmla="*/ 315 h 341"/>
              <a:gd name="T26" fmla="*/ 71 w 419"/>
              <a:gd name="T27" fmla="*/ 296 h 341"/>
              <a:gd name="T28" fmla="*/ 115 w 419"/>
              <a:gd name="T29" fmla="*/ 285 h 341"/>
              <a:gd name="T30" fmla="*/ 126 w 419"/>
              <a:gd name="T31" fmla="*/ 241 h 341"/>
              <a:gd name="T32" fmla="*/ 145 w 419"/>
              <a:gd name="T33" fmla="*/ 175 h 341"/>
              <a:gd name="T34" fmla="*/ 210 w 419"/>
              <a:gd name="T35" fmla="*/ 156 h 341"/>
              <a:gd name="T36" fmla="*/ 254 w 419"/>
              <a:gd name="T37" fmla="*/ 145 h 341"/>
              <a:gd name="T38" fmla="*/ 265 w 419"/>
              <a:gd name="T39" fmla="*/ 101 h 341"/>
              <a:gd name="T40" fmla="*/ 285 w 419"/>
              <a:gd name="T41" fmla="*/ 36 h 341"/>
              <a:gd name="T42" fmla="*/ 350 w 419"/>
              <a:gd name="T43" fmla="*/ 16 h 341"/>
              <a:gd name="T44" fmla="*/ 394 w 419"/>
              <a:gd name="T45" fmla="*/ 5 h 341"/>
              <a:gd name="T46" fmla="*/ 414 w 419"/>
              <a:gd name="T47" fmla="*/ 5 h 341"/>
              <a:gd name="T48" fmla="*/ 414 w 419"/>
              <a:gd name="T49" fmla="*/ 25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19" h="341">
                <a:moveTo>
                  <a:pt x="414" y="25"/>
                </a:moveTo>
                <a:cubicBezTo>
                  <a:pt x="392" y="47"/>
                  <a:pt x="368" y="46"/>
                  <a:pt x="348" y="44"/>
                </a:cubicBezTo>
                <a:cubicBezTo>
                  <a:pt x="331" y="43"/>
                  <a:pt x="317" y="42"/>
                  <a:pt x="304" y="55"/>
                </a:cubicBezTo>
                <a:cubicBezTo>
                  <a:pt x="291" y="68"/>
                  <a:pt x="292" y="82"/>
                  <a:pt x="293" y="99"/>
                </a:cubicBezTo>
                <a:cubicBezTo>
                  <a:pt x="295" y="119"/>
                  <a:pt x="296" y="143"/>
                  <a:pt x="274" y="165"/>
                </a:cubicBezTo>
                <a:cubicBezTo>
                  <a:pt x="252" y="187"/>
                  <a:pt x="228" y="185"/>
                  <a:pt x="209" y="184"/>
                </a:cubicBezTo>
                <a:cubicBezTo>
                  <a:pt x="191" y="183"/>
                  <a:pt x="178" y="182"/>
                  <a:pt x="165" y="195"/>
                </a:cubicBezTo>
                <a:cubicBezTo>
                  <a:pt x="152" y="208"/>
                  <a:pt x="152" y="222"/>
                  <a:pt x="154" y="239"/>
                </a:cubicBezTo>
                <a:cubicBezTo>
                  <a:pt x="155" y="259"/>
                  <a:pt x="156" y="283"/>
                  <a:pt x="134" y="305"/>
                </a:cubicBezTo>
                <a:cubicBezTo>
                  <a:pt x="112" y="327"/>
                  <a:pt x="88" y="325"/>
                  <a:pt x="69" y="324"/>
                </a:cubicBezTo>
                <a:cubicBezTo>
                  <a:pt x="52" y="323"/>
                  <a:pt x="38" y="322"/>
                  <a:pt x="25" y="335"/>
                </a:cubicBezTo>
                <a:cubicBezTo>
                  <a:pt x="19" y="341"/>
                  <a:pt x="10" y="341"/>
                  <a:pt x="5" y="335"/>
                </a:cubicBezTo>
                <a:cubicBezTo>
                  <a:pt x="0" y="330"/>
                  <a:pt x="0" y="321"/>
                  <a:pt x="5" y="315"/>
                </a:cubicBezTo>
                <a:cubicBezTo>
                  <a:pt x="27" y="293"/>
                  <a:pt x="51" y="295"/>
                  <a:pt x="71" y="296"/>
                </a:cubicBezTo>
                <a:cubicBezTo>
                  <a:pt x="88" y="297"/>
                  <a:pt x="102" y="298"/>
                  <a:pt x="115" y="285"/>
                </a:cubicBezTo>
                <a:cubicBezTo>
                  <a:pt x="128" y="272"/>
                  <a:pt x="127" y="258"/>
                  <a:pt x="126" y="241"/>
                </a:cubicBezTo>
                <a:cubicBezTo>
                  <a:pt x="124" y="222"/>
                  <a:pt x="123" y="197"/>
                  <a:pt x="145" y="175"/>
                </a:cubicBezTo>
                <a:cubicBezTo>
                  <a:pt x="167" y="154"/>
                  <a:pt x="191" y="155"/>
                  <a:pt x="210" y="156"/>
                </a:cubicBezTo>
                <a:cubicBezTo>
                  <a:pt x="228" y="157"/>
                  <a:pt x="241" y="158"/>
                  <a:pt x="254" y="145"/>
                </a:cubicBezTo>
                <a:cubicBezTo>
                  <a:pt x="267" y="132"/>
                  <a:pt x="266" y="119"/>
                  <a:pt x="265" y="101"/>
                </a:cubicBezTo>
                <a:cubicBezTo>
                  <a:pt x="264" y="82"/>
                  <a:pt x="263" y="58"/>
                  <a:pt x="285" y="36"/>
                </a:cubicBezTo>
                <a:cubicBezTo>
                  <a:pt x="307" y="14"/>
                  <a:pt x="331" y="15"/>
                  <a:pt x="350" y="16"/>
                </a:cubicBezTo>
                <a:cubicBezTo>
                  <a:pt x="367" y="18"/>
                  <a:pt x="381" y="18"/>
                  <a:pt x="394" y="5"/>
                </a:cubicBezTo>
                <a:cubicBezTo>
                  <a:pt x="400" y="0"/>
                  <a:pt x="408" y="0"/>
                  <a:pt x="414" y="5"/>
                </a:cubicBezTo>
                <a:cubicBezTo>
                  <a:pt x="419" y="11"/>
                  <a:pt x="419" y="20"/>
                  <a:pt x="414" y="2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1074C03-6EA9-4426-BC23-53564CFA0569}"/>
              </a:ext>
            </a:extLst>
          </p:cNvPr>
          <p:cNvSpPr txBox="1"/>
          <p:nvPr/>
        </p:nvSpPr>
        <p:spPr>
          <a:xfrm>
            <a:off x="11055350" y="202696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About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583400F-6255-4FC9-93E9-CDF47A988A16}"/>
              </a:ext>
            </a:extLst>
          </p:cNvPr>
          <p:cNvSpPr txBox="1"/>
          <p:nvPr/>
        </p:nvSpPr>
        <p:spPr>
          <a:xfrm>
            <a:off x="10290002" y="202192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Team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28BCD43-E959-4413-9922-F44FCA0F898C}"/>
              </a:ext>
            </a:extLst>
          </p:cNvPr>
          <p:cNvSpPr txBox="1"/>
          <p:nvPr/>
        </p:nvSpPr>
        <p:spPr>
          <a:xfrm>
            <a:off x="9271000" y="201688"/>
            <a:ext cx="101900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Portfolio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22747BB-12D6-A518-A07C-6BF1EBFD427C}"/>
              </a:ext>
            </a:extLst>
          </p:cNvPr>
          <p:cNvSpPr/>
          <p:nvPr/>
        </p:nvSpPr>
        <p:spPr bwMode="auto">
          <a:xfrm>
            <a:off x="314389" y="253250"/>
            <a:ext cx="2408238" cy="367714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88900" sx="102000" sy="102000" algn="c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C7C8F3-D920-461D-132B-D137F0B7F455}"/>
              </a:ext>
            </a:extLst>
          </p:cNvPr>
          <p:cNvSpPr txBox="1"/>
          <p:nvPr/>
        </p:nvSpPr>
        <p:spPr>
          <a:xfrm>
            <a:off x="741450" y="313283"/>
            <a:ext cx="190497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>
                <a:latin typeface="+mj-lt"/>
              </a:rPr>
              <a:t>Pitch Deck </a:t>
            </a:r>
            <a:r>
              <a:rPr lang="en-US" sz="1000" dirty="0"/>
              <a:t>Presentation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9474BB-8299-4AFE-3063-972446CABD98}"/>
              </a:ext>
            </a:extLst>
          </p:cNvPr>
          <p:cNvSpPr/>
          <p:nvPr/>
        </p:nvSpPr>
        <p:spPr bwMode="auto">
          <a:xfrm>
            <a:off x="348358" y="285794"/>
            <a:ext cx="301200" cy="301200"/>
          </a:xfrm>
          <a:prstGeom prst="ellipse">
            <a:avLst/>
          </a:prstGeom>
          <a:gradFill flip="none" rotWithShape="1">
            <a:gsLst>
              <a:gs pos="0">
                <a:srgbClr val="FFD526"/>
              </a:gs>
              <a:gs pos="100000">
                <a:srgbClr val="FFC000"/>
              </a:gs>
            </a:gsLst>
            <a:lin ang="27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B76C60-5113-9054-C70C-C94469B6048C}"/>
              </a:ext>
            </a:extLst>
          </p:cNvPr>
          <p:cNvSpPr txBox="1"/>
          <p:nvPr/>
        </p:nvSpPr>
        <p:spPr>
          <a:xfrm>
            <a:off x="597038" y="823669"/>
            <a:ext cx="3764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>
                  <a:solidFill>
                    <a:srgbClr val="1A3149"/>
                  </a:solidFill>
                </a:ln>
                <a:solidFill>
                  <a:sysClr val="windowText" lastClr="000000"/>
                </a:solidFill>
                <a:latin typeface="Lato Light" charset="0"/>
                <a:ea typeface="Lato Light" charset="0"/>
                <a:cs typeface="Lato Light" charset="0"/>
              </a:rPr>
              <a:t>BRAND </a:t>
            </a:r>
            <a:r>
              <a:rPr lang="id-ID" sz="2400" b="1" dirty="0">
                <a:ln>
                  <a:solidFill>
                    <a:srgbClr val="1A3149"/>
                  </a:solidFill>
                </a:ln>
                <a:solidFill>
                  <a:sysClr val="windowText" lastClr="000000"/>
                </a:solidFill>
                <a:latin typeface="Lato Light" charset="0"/>
                <a:ea typeface="Lato Light" charset="0"/>
                <a:cs typeface="Lato Light" charset="0"/>
              </a:rPr>
              <a:t>DESIGN GRAPHIC</a:t>
            </a:r>
            <a:endParaRPr lang="en-US" sz="4800" b="1" dirty="0">
              <a:ln>
                <a:solidFill>
                  <a:srgbClr val="1A3149"/>
                </a:solidFill>
              </a:ln>
              <a:solidFill>
                <a:sysClr val="windowText" lastClr="000000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7EC59E-FB7B-CFCD-B866-861445D2EAFE}"/>
              </a:ext>
            </a:extLst>
          </p:cNvPr>
          <p:cNvSpPr txBox="1"/>
          <p:nvPr/>
        </p:nvSpPr>
        <p:spPr>
          <a:xfrm>
            <a:off x="597037" y="1266989"/>
            <a:ext cx="682789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Company Profile </a:t>
            </a:r>
          </a:p>
          <a:p>
            <a:r>
              <a:rPr lang="en-US" sz="24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Proposal &amp; Pitch Deck </a:t>
            </a:r>
            <a:endParaRPr lang="id-ID" sz="2400" dirty="0">
              <a:solidFill>
                <a:srgbClr val="1A3149"/>
              </a:solidFill>
              <a:latin typeface="Lato Light" charset="0"/>
              <a:ea typeface="Lato Light" charset="0"/>
              <a:cs typeface="Lato Light" charset="0"/>
            </a:endParaRPr>
          </a:p>
          <a:p>
            <a:r>
              <a:rPr lang="en-US" sz="24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Marketing &amp; Corporate Collaterals </a:t>
            </a:r>
          </a:p>
          <a:p>
            <a:r>
              <a:rPr lang="en-US" sz="24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Brochure/ Flyer &amp; Stationary</a:t>
            </a:r>
          </a:p>
          <a:p>
            <a:r>
              <a:rPr lang="en-US" sz="24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Uniform</a:t>
            </a:r>
          </a:p>
          <a:p>
            <a:r>
              <a:rPr lang="en-US" sz="24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Packaging </a:t>
            </a:r>
          </a:p>
          <a:p>
            <a:r>
              <a:rPr lang="en-US" sz="24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Signage &amp; Billboard </a:t>
            </a:r>
          </a:p>
          <a:p>
            <a:r>
              <a:rPr lang="en-US" sz="24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Booth Design </a:t>
            </a:r>
          </a:p>
          <a:p>
            <a:r>
              <a:rPr lang="en-US" sz="24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Architect Interior &amp; Exterior </a:t>
            </a:r>
          </a:p>
          <a:p>
            <a:r>
              <a:rPr lang="en-US" sz="24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Mind Map &amp; Road Map</a:t>
            </a:r>
          </a:p>
          <a:p>
            <a:r>
              <a:rPr lang="en-US" sz="24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Annual Report </a:t>
            </a:r>
          </a:p>
          <a:p>
            <a:r>
              <a:rPr lang="en-US" sz="24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Promotion Tools </a:t>
            </a:r>
          </a:p>
          <a:p>
            <a:r>
              <a:rPr lang="en-US" sz="24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Car Branding Promotion </a:t>
            </a:r>
          </a:p>
          <a:p>
            <a:r>
              <a:rPr lang="en-US" sz="24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Photography.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3EBE13D-B59E-92FD-02CF-E5159B379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58891" y="1233050"/>
            <a:ext cx="5260508" cy="50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6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 animBg="1"/>
      <p:bldP spid="37" grpId="0" animBg="1"/>
      <p:bldP spid="38" grpId="0" animBg="1"/>
      <p:bldP spid="39" grpId="0" animBg="1"/>
      <p:bldP spid="45" grpId="0"/>
      <p:bldP spid="46" grpId="0"/>
      <p:bldP spid="47" grpId="0"/>
      <p:bldP spid="2" grpId="0" animBg="1"/>
      <p:bldP spid="5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A5D1D29-CC9B-4D19-A904-129DB18C7B65}"/>
              </a:ext>
            </a:extLst>
          </p:cNvPr>
          <p:cNvSpPr>
            <a:spLocks/>
          </p:cNvSpPr>
          <p:nvPr/>
        </p:nvSpPr>
        <p:spPr bwMode="auto">
          <a:xfrm>
            <a:off x="6368527" y="1172372"/>
            <a:ext cx="5823474" cy="5685629"/>
          </a:xfrm>
          <a:custGeom>
            <a:avLst/>
            <a:gdLst>
              <a:gd name="connsiteX0" fmla="*/ 7813991 w 7861239"/>
              <a:gd name="connsiteY0" fmla="*/ 0 h 5685629"/>
              <a:gd name="connsiteX1" fmla="*/ 7861239 w 7861239"/>
              <a:gd name="connsiteY1" fmla="*/ 1235 h 5685629"/>
              <a:gd name="connsiteX2" fmla="*/ 7861239 w 7861239"/>
              <a:gd name="connsiteY2" fmla="*/ 5685629 h 5685629"/>
              <a:gd name="connsiteX3" fmla="*/ 585150 w 7861239"/>
              <a:gd name="connsiteY3" fmla="*/ 5685629 h 5685629"/>
              <a:gd name="connsiteX4" fmla="*/ 504334 w 7861239"/>
              <a:gd name="connsiteY4" fmla="*/ 5574985 h 5685629"/>
              <a:gd name="connsiteX5" fmla="*/ 160436 w 7861239"/>
              <a:gd name="connsiteY5" fmla="*/ 4904959 h 5685629"/>
              <a:gd name="connsiteX6" fmla="*/ 511651 w 7861239"/>
              <a:gd name="connsiteY6" fmla="*/ 2217512 h 5685629"/>
              <a:gd name="connsiteX7" fmla="*/ 5472559 w 7861239"/>
              <a:gd name="connsiteY7" fmla="*/ 1233583 h 5685629"/>
              <a:gd name="connsiteX8" fmla="*/ 6306694 w 7861239"/>
              <a:gd name="connsiteY8" fmla="*/ 558049 h 5685629"/>
              <a:gd name="connsiteX9" fmla="*/ 7813991 w 7861239"/>
              <a:gd name="connsiteY9" fmla="*/ 0 h 568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61239" h="5685629">
                <a:moveTo>
                  <a:pt x="7813991" y="0"/>
                </a:moveTo>
                <a:lnTo>
                  <a:pt x="7861239" y="1235"/>
                </a:lnTo>
                <a:lnTo>
                  <a:pt x="7861239" y="5685629"/>
                </a:lnTo>
                <a:lnTo>
                  <a:pt x="585150" y="5685629"/>
                </a:lnTo>
                <a:lnTo>
                  <a:pt x="504334" y="5574985"/>
                </a:lnTo>
                <a:cubicBezTo>
                  <a:pt x="365312" y="5363881"/>
                  <a:pt x="248240" y="5139927"/>
                  <a:pt x="160436" y="4904959"/>
                </a:cubicBezTo>
                <a:cubicBezTo>
                  <a:pt x="-132243" y="4111941"/>
                  <a:pt x="-29805" y="2893045"/>
                  <a:pt x="511651" y="2217512"/>
                </a:cubicBezTo>
                <a:cubicBezTo>
                  <a:pt x="1697001" y="778332"/>
                  <a:pt x="4038432" y="2144084"/>
                  <a:pt x="5472559" y="1233583"/>
                </a:cubicBezTo>
                <a:cubicBezTo>
                  <a:pt x="5765238" y="1042671"/>
                  <a:pt x="6014015" y="778332"/>
                  <a:pt x="6306694" y="558049"/>
                </a:cubicBezTo>
                <a:cubicBezTo>
                  <a:pt x="6745713" y="220283"/>
                  <a:pt x="7287169" y="29371"/>
                  <a:pt x="7813991" y="0"/>
                </a:cubicBezTo>
                <a:close/>
              </a:path>
            </a:pathLst>
          </a:custGeom>
          <a:solidFill>
            <a:srgbClr val="1A314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6" name="Line 5">
            <a:extLst>
              <a:ext uri="{FF2B5EF4-FFF2-40B4-BE49-F238E27FC236}">
                <a16:creationId xmlns:a16="http://schemas.microsoft.com/office/drawing/2014/main" id="{E06D9366-E5D2-45DB-99E9-F6CBBD65E8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77681" y="6272746"/>
            <a:ext cx="361949" cy="365413"/>
          </a:xfrm>
          <a:prstGeom prst="line">
            <a:avLst/>
          </a:prstGeom>
          <a:noFill/>
          <a:ln w="36513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7" name="Line 6">
            <a:extLst>
              <a:ext uri="{FF2B5EF4-FFF2-40B4-BE49-F238E27FC236}">
                <a16:creationId xmlns:a16="http://schemas.microsoft.com/office/drawing/2014/main" id="{B0122225-7C7E-40E5-9911-5347FA6C2D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57804" y="5947113"/>
            <a:ext cx="361950" cy="365414"/>
          </a:xfrm>
          <a:prstGeom prst="line">
            <a:avLst/>
          </a:prstGeom>
          <a:noFill/>
          <a:ln w="36513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24FD111B-6BF2-4A68-896B-37C94A0E3B8D}"/>
              </a:ext>
            </a:extLst>
          </p:cNvPr>
          <p:cNvSpPr>
            <a:spLocks/>
          </p:cNvSpPr>
          <p:nvPr/>
        </p:nvSpPr>
        <p:spPr bwMode="auto">
          <a:xfrm>
            <a:off x="6309405" y="5652336"/>
            <a:ext cx="361950" cy="366713"/>
          </a:xfrm>
          <a:custGeom>
            <a:avLst/>
            <a:gdLst>
              <a:gd name="T0" fmla="*/ 228 w 228"/>
              <a:gd name="T1" fmla="*/ 77 h 231"/>
              <a:gd name="T2" fmla="*/ 152 w 228"/>
              <a:gd name="T3" fmla="*/ 77 h 231"/>
              <a:gd name="T4" fmla="*/ 152 w 228"/>
              <a:gd name="T5" fmla="*/ 0 h 231"/>
              <a:gd name="T6" fmla="*/ 74 w 228"/>
              <a:gd name="T7" fmla="*/ 0 h 231"/>
              <a:gd name="T8" fmla="*/ 74 w 228"/>
              <a:gd name="T9" fmla="*/ 77 h 231"/>
              <a:gd name="T10" fmla="*/ 0 w 228"/>
              <a:gd name="T11" fmla="*/ 77 h 231"/>
              <a:gd name="T12" fmla="*/ 0 w 228"/>
              <a:gd name="T13" fmla="*/ 156 h 231"/>
              <a:gd name="T14" fmla="*/ 74 w 228"/>
              <a:gd name="T15" fmla="*/ 156 h 231"/>
              <a:gd name="T16" fmla="*/ 74 w 228"/>
              <a:gd name="T17" fmla="*/ 231 h 231"/>
              <a:gd name="T18" fmla="*/ 152 w 228"/>
              <a:gd name="T19" fmla="*/ 231 h 231"/>
              <a:gd name="T20" fmla="*/ 152 w 228"/>
              <a:gd name="T21" fmla="*/ 156 h 231"/>
              <a:gd name="T22" fmla="*/ 228 w 228"/>
              <a:gd name="T23" fmla="*/ 156 h 231"/>
              <a:gd name="T24" fmla="*/ 228 w 228"/>
              <a:gd name="T25" fmla="*/ 77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8" h="231">
                <a:moveTo>
                  <a:pt x="228" y="77"/>
                </a:moveTo>
                <a:lnTo>
                  <a:pt x="152" y="77"/>
                </a:lnTo>
                <a:lnTo>
                  <a:pt x="152" y="0"/>
                </a:lnTo>
                <a:lnTo>
                  <a:pt x="74" y="0"/>
                </a:lnTo>
                <a:lnTo>
                  <a:pt x="74" y="77"/>
                </a:lnTo>
                <a:lnTo>
                  <a:pt x="0" y="77"/>
                </a:lnTo>
                <a:lnTo>
                  <a:pt x="0" y="156"/>
                </a:lnTo>
                <a:lnTo>
                  <a:pt x="74" y="156"/>
                </a:lnTo>
                <a:lnTo>
                  <a:pt x="74" y="231"/>
                </a:lnTo>
                <a:lnTo>
                  <a:pt x="152" y="231"/>
                </a:lnTo>
                <a:lnTo>
                  <a:pt x="152" y="156"/>
                </a:lnTo>
                <a:lnTo>
                  <a:pt x="228" y="156"/>
                </a:lnTo>
                <a:lnTo>
                  <a:pt x="228" y="7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9" name="Freeform 8">
            <a:extLst>
              <a:ext uri="{FF2B5EF4-FFF2-40B4-BE49-F238E27FC236}">
                <a16:creationId xmlns:a16="http://schemas.microsoft.com/office/drawing/2014/main" id="{5137F647-63FF-413B-AD4D-C562D8D4F510}"/>
              </a:ext>
            </a:extLst>
          </p:cNvPr>
          <p:cNvSpPr>
            <a:spLocks/>
          </p:cNvSpPr>
          <p:nvPr/>
        </p:nvSpPr>
        <p:spPr bwMode="auto">
          <a:xfrm>
            <a:off x="11528820" y="1702227"/>
            <a:ext cx="503099" cy="413688"/>
          </a:xfrm>
          <a:custGeom>
            <a:avLst/>
            <a:gdLst>
              <a:gd name="T0" fmla="*/ 414 w 419"/>
              <a:gd name="T1" fmla="*/ 25 h 341"/>
              <a:gd name="T2" fmla="*/ 348 w 419"/>
              <a:gd name="T3" fmla="*/ 44 h 341"/>
              <a:gd name="T4" fmla="*/ 304 w 419"/>
              <a:gd name="T5" fmla="*/ 55 h 341"/>
              <a:gd name="T6" fmla="*/ 293 w 419"/>
              <a:gd name="T7" fmla="*/ 99 h 341"/>
              <a:gd name="T8" fmla="*/ 274 w 419"/>
              <a:gd name="T9" fmla="*/ 165 h 341"/>
              <a:gd name="T10" fmla="*/ 209 w 419"/>
              <a:gd name="T11" fmla="*/ 184 h 341"/>
              <a:gd name="T12" fmla="*/ 165 w 419"/>
              <a:gd name="T13" fmla="*/ 195 h 341"/>
              <a:gd name="T14" fmla="*/ 154 w 419"/>
              <a:gd name="T15" fmla="*/ 239 h 341"/>
              <a:gd name="T16" fmla="*/ 134 w 419"/>
              <a:gd name="T17" fmla="*/ 305 h 341"/>
              <a:gd name="T18" fmla="*/ 69 w 419"/>
              <a:gd name="T19" fmla="*/ 324 h 341"/>
              <a:gd name="T20" fmla="*/ 25 w 419"/>
              <a:gd name="T21" fmla="*/ 335 h 341"/>
              <a:gd name="T22" fmla="*/ 5 w 419"/>
              <a:gd name="T23" fmla="*/ 335 h 341"/>
              <a:gd name="T24" fmla="*/ 5 w 419"/>
              <a:gd name="T25" fmla="*/ 315 h 341"/>
              <a:gd name="T26" fmla="*/ 71 w 419"/>
              <a:gd name="T27" fmla="*/ 296 h 341"/>
              <a:gd name="T28" fmla="*/ 115 w 419"/>
              <a:gd name="T29" fmla="*/ 285 h 341"/>
              <a:gd name="T30" fmla="*/ 126 w 419"/>
              <a:gd name="T31" fmla="*/ 241 h 341"/>
              <a:gd name="T32" fmla="*/ 145 w 419"/>
              <a:gd name="T33" fmla="*/ 175 h 341"/>
              <a:gd name="T34" fmla="*/ 210 w 419"/>
              <a:gd name="T35" fmla="*/ 156 h 341"/>
              <a:gd name="T36" fmla="*/ 254 w 419"/>
              <a:gd name="T37" fmla="*/ 145 h 341"/>
              <a:gd name="T38" fmla="*/ 265 w 419"/>
              <a:gd name="T39" fmla="*/ 101 h 341"/>
              <a:gd name="T40" fmla="*/ 285 w 419"/>
              <a:gd name="T41" fmla="*/ 36 h 341"/>
              <a:gd name="T42" fmla="*/ 350 w 419"/>
              <a:gd name="T43" fmla="*/ 16 h 341"/>
              <a:gd name="T44" fmla="*/ 394 w 419"/>
              <a:gd name="T45" fmla="*/ 5 h 341"/>
              <a:gd name="T46" fmla="*/ 414 w 419"/>
              <a:gd name="T47" fmla="*/ 5 h 341"/>
              <a:gd name="T48" fmla="*/ 414 w 419"/>
              <a:gd name="T49" fmla="*/ 25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19" h="341">
                <a:moveTo>
                  <a:pt x="414" y="25"/>
                </a:moveTo>
                <a:cubicBezTo>
                  <a:pt x="392" y="47"/>
                  <a:pt x="368" y="46"/>
                  <a:pt x="348" y="44"/>
                </a:cubicBezTo>
                <a:cubicBezTo>
                  <a:pt x="331" y="43"/>
                  <a:pt x="317" y="42"/>
                  <a:pt x="304" y="55"/>
                </a:cubicBezTo>
                <a:cubicBezTo>
                  <a:pt x="291" y="68"/>
                  <a:pt x="292" y="82"/>
                  <a:pt x="293" y="99"/>
                </a:cubicBezTo>
                <a:cubicBezTo>
                  <a:pt x="295" y="119"/>
                  <a:pt x="296" y="143"/>
                  <a:pt x="274" y="165"/>
                </a:cubicBezTo>
                <a:cubicBezTo>
                  <a:pt x="252" y="187"/>
                  <a:pt x="228" y="185"/>
                  <a:pt x="209" y="184"/>
                </a:cubicBezTo>
                <a:cubicBezTo>
                  <a:pt x="191" y="183"/>
                  <a:pt x="178" y="182"/>
                  <a:pt x="165" y="195"/>
                </a:cubicBezTo>
                <a:cubicBezTo>
                  <a:pt x="152" y="208"/>
                  <a:pt x="152" y="222"/>
                  <a:pt x="154" y="239"/>
                </a:cubicBezTo>
                <a:cubicBezTo>
                  <a:pt x="155" y="259"/>
                  <a:pt x="156" y="283"/>
                  <a:pt x="134" y="305"/>
                </a:cubicBezTo>
                <a:cubicBezTo>
                  <a:pt x="112" y="327"/>
                  <a:pt x="88" y="325"/>
                  <a:pt x="69" y="324"/>
                </a:cubicBezTo>
                <a:cubicBezTo>
                  <a:pt x="52" y="323"/>
                  <a:pt x="38" y="322"/>
                  <a:pt x="25" y="335"/>
                </a:cubicBezTo>
                <a:cubicBezTo>
                  <a:pt x="19" y="341"/>
                  <a:pt x="10" y="341"/>
                  <a:pt x="5" y="335"/>
                </a:cubicBezTo>
                <a:cubicBezTo>
                  <a:pt x="0" y="330"/>
                  <a:pt x="0" y="321"/>
                  <a:pt x="5" y="315"/>
                </a:cubicBezTo>
                <a:cubicBezTo>
                  <a:pt x="27" y="293"/>
                  <a:pt x="51" y="295"/>
                  <a:pt x="71" y="296"/>
                </a:cubicBezTo>
                <a:cubicBezTo>
                  <a:pt x="88" y="297"/>
                  <a:pt x="102" y="298"/>
                  <a:pt x="115" y="285"/>
                </a:cubicBezTo>
                <a:cubicBezTo>
                  <a:pt x="128" y="272"/>
                  <a:pt x="127" y="258"/>
                  <a:pt x="126" y="241"/>
                </a:cubicBezTo>
                <a:cubicBezTo>
                  <a:pt x="124" y="222"/>
                  <a:pt x="123" y="197"/>
                  <a:pt x="145" y="175"/>
                </a:cubicBezTo>
                <a:cubicBezTo>
                  <a:pt x="167" y="154"/>
                  <a:pt x="191" y="155"/>
                  <a:pt x="210" y="156"/>
                </a:cubicBezTo>
                <a:cubicBezTo>
                  <a:pt x="228" y="157"/>
                  <a:pt x="241" y="158"/>
                  <a:pt x="254" y="145"/>
                </a:cubicBezTo>
                <a:cubicBezTo>
                  <a:pt x="267" y="132"/>
                  <a:pt x="266" y="119"/>
                  <a:pt x="265" y="101"/>
                </a:cubicBezTo>
                <a:cubicBezTo>
                  <a:pt x="264" y="82"/>
                  <a:pt x="263" y="58"/>
                  <a:pt x="285" y="36"/>
                </a:cubicBezTo>
                <a:cubicBezTo>
                  <a:pt x="307" y="14"/>
                  <a:pt x="331" y="15"/>
                  <a:pt x="350" y="16"/>
                </a:cubicBezTo>
                <a:cubicBezTo>
                  <a:pt x="367" y="18"/>
                  <a:pt x="381" y="18"/>
                  <a:pt x="394" y="5"/>
                </a:cubicBezTo>
                <a:cubicBezTo>
                  <a:pt x="400" y="0"/>
                  <a:pt x="408" y="0"/>
                  <a:pt x="414" y="5"/>
                </a:cubicBezTo>
                <a:cubicBezTo>
                  <a:pt x="419" y="11"/>
                  <a:pt x="419" y="20"/>
                  <a:pt x="414" y="2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1074C03-6EA9-4426-BC23-53564CFA0569}"/>
              </a:ext>
            </a:extLst>
          </p:cNvPr>
          <p:cNvSpPr txBox="1"/>
          <p:nvPr/>
        </p:nvSpPr>
        <p:spPr>
          <a:xfrm>
            <a:off x="11055350" y="202696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About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583400F-6255-4FC9-93E9-CDF47A988A16}"/>
              </a:ext>
            </a:extLst>
          </p:cNvPr>
          <p:cNvSpPr txBox="1"/>
          <p:nvPr/>
        </p:nvSpPr>
        <p:spPr>
          <a:xfrm>
            <a:off x="10290002" y="202192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Team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28BCD43-E959-4413-9922-F44FCA0F898C}"/>
              </a:ext>
            </a:extLst>
          </p:cNvPr>
          <p:cNvSpPr txBox="1"/>
          <p:nvPr/>
        </p:nvSpPr>
        <p:spPr>
          <a:xfrm>
            <a:off x="9271000" y="201688"/>
            <a:ext cx="101900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Portfolio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22747BB-12D6-A518-A07C-6BF1EBFD427C}"/>
              </a:ext>
            </a:extLst>
          </p:cNvPr>
          <p:cNvSpPr/>
          <p:nvPr/>
        </p:nvSpPr>
        <p:spPr bwMode="auto">
          <a:xfrm>
            <a:off x="314389" y="253250"/>
            <a:ext cx="2408238" cy="367714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88900" sx="102000" sy="102000" algn="c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C7C8F3-D920-461D-132B-D137F0B7F455}"/>
              </a:ext>
            </a:extLst>
          </p:cNvPr>
          <p:cNvSpPr txBox="1"/>
          <p:nvPr/>
        </p:nvSpPr>
        <p:spPr>
          <a:xfrm>
            <a:off x="741450" y="313283"/>
            <a:ext cx="190497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>
                <a:latin typeface="+mj-lt"/>
              </a:rPr>
              <a:t>Pitch Deck </a:t>
            </a:r>
            <a:r>
              <a:rPr lang="en-US" sz="1000" dirty="0"/>
              <a:t>Presentation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9474BB-8299-4AFE-3063-972446CABD98}"/>
              </a:ext>
            </a:extLst>
          </p:cNvPr>
          <p:cNvSpPr/>
          <p:nvPr/>
        </p:nvSpPr>
        <p:spPr bwMode="auto">
          <a:xfrm>
            <a:off x="348358" y="285794"/>
            <a:ext cx="301200" cy="301200"/>
          </a:xfrm>
          <a:prstGeom prst="ellipse">
            <a:avLst/>
          </a:prstGeom>
          <a:gradFill flip="none" rotWithShape="1">
            <a:gsLst>
              <a:gs pos="0">
                <a:srgbClr val="FFD526"/>
              </a:gs>
              <a:gs pos="100000">
                <a:srgbClr val="FFC000"/>
              </a:gs>
            </a:gsLst>
            <a:lin ang="27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A3C4D9-ADDF-BB55-203C-EDE207852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744" y="1733357"/>
            <a:ext cx="4461900" cy="4461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E8B0FF-2E23-1294-C842-9473F74E38AC}"/>
              </a:ext>
            </a:extLst>
          </p:cNvPr>
          <p:cNvSpPr txBox="1"/>
          <p:nvPr/>
        </p:nvSpPr>
        <p:spPr>
          <a:xfrm>
            <a:off x="515356" y="924073"/>
            <a:ext cx="3802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b="1" dirty="0">
                <a:ln>
                  <a:solidFill>
                    <a:srgbClr val="1A3149"/>
                  </a:solidFill>
                </a:ln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DIGITAL</a:t>
            </a:r>
            <a:endParaRPr lang="en-US" sz="5400" b="1" dirty="0">
              <a:ln>
                <a:solidFill>
                  <a:srgbClr val="1A3149"/>
                </a:solidFill>
              </a:ln>
              <a:solidFill>
                <a:srgbClr val="1A3149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FE10C3-5A17-49B8-24C4-D1461D06E24F}"/>
              </a:ext>
            </a:extLst>
          </p:cNvPr>
          <p:cNvSpPr txBox="1"/>
          <p:nvPr/>
        </p:nvSpPr>
        <p:spPr>
          <a:xfrm>
            <a:off x="515356" y="1540718"/>
            <a:ext cx="78906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Website Company Profile &amp; Video Company Profile</a:t>
            </a:r>
          </a:p>
          <a:p>
            <a:r>
              <a:rPr lang="en-US" sz="24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Web Development </a:t>
            </a:r>
          </a:p>
          <a:p>
            <a:r>
              <a:rPr lang="en-US" sz="24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Apps Dev.</a:t>
            </a:r>
          </a:p>
          <a:p>
            <a:r>
              <a:rPr lang="en-US" sz="24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UI / UX Design </a:t>
            </a:r>
          </a:p>
          <a:p>
            <a:r>
              <a:rPr lang="en-US" sz="24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Social Media Make Up </a:t>
            </a:r>
            <a:endParaRPr lang="id-ID" sz="2400" dirty="0">
              <a:solidFill>
                <a:srgbClr val="1A3149"/>
              </a:solidFill>
              <a:latin typeface="Lato Light" charset="0"/>
              <a:ea typeface="Lato Light" charset="0"/>
              <a:cs typeface="Lato Light" charset="0"/>
            </a:endParaRPr>
          </a:p>
          <a:p>
            <a:r>
              <a:rPr lang="en-US" sz="24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Instagram, Facebook, </a:t>
            </a:r>
            <a:r>
              <a:rPr lang="en-US" sz="2400" dirty="0" err="1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Youtube</a:t>
            </a:r>
            <a:r>
              <a:rPr lang="en-US" sz="24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, </a:t>
            </a:r>
            <a:r>
              <a:rPr lang="en-US" sz="2400" dirty="0" err="1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Tiktok</a:t>
            </a:r>
            <a:r>
              <a:rPr lang="en-US" sz="24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</a:p>
          <a:p>
            <a:r>
              <a:rPr lang="en-US" sz="24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Buzzer &amp; Content Creation </a:t>
            </a:r>
          </a:p>
          <a:p>
            <a:r>
              <a:rPr lang="en-US" sz="24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Interactive &amp; Multimedia </a:t>
            </a:r>
          </a:p>
          <a:p>
            <a:r>
              <a:rPr lang="en-US" sz="24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Video Mini Commercial </a:t>
            </a:r>
          </a:p>
          <a:p>
            <a:r>
              <a:rPr lang="en-US" sz="24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Animation 3D/ Motion Graphic </a:t>
            </a:r>
          </a:p>
          <a:p>
            <a:r>
              <a:rPr lang="en-US" sz="24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Digital Marketing </a:t>
            </a:r>
          </a:p>
          <a:p>
            <a:r>
              <a:rPr lang="en-US" sz="24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- Copy Writing &amp; Voice Over</a:t>
            </a:r>
          </a:p>
        </p:txBody>
      </p:sp>
    </p:spTree>
    <p:extLst>
      <p:ext uri="{BB962C8B-B14F-4D97-AF65-F5344CB8AC3E}">
        <p14:creationId xmlns:p14="http://schemas.microsoft.com/office/powerpoint/2010/main" val="28421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 animBg="1"/>
      <p:bldP spid="37" grpId="0" animBg="1"/>
      <p:bldP spid="38" grpId="0" animBg="1"/>
      <p:bldP spid="39" grpId="0" animBg="1"/>
      <p:bldP spid="45" grpId="0"/>
      <p:bldP spid="46" grpId="0"/>
      <p:bldP spid="47" grpId="0"/>
      <p:bldP spid="2" grpId="0" animBg="1"/>
      <p:bldP spid="5" grpId="0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A5D1D29-CC9B-4D19-A904-129DB18C7B65}"/>
              </a:ext>
            </a:extLst>
          </p:cNvPr>
          <p:cNvSpPr>
            <a:spLocks/>
          </p:cNvSpPr>
          <p:nvPr/>
        </p:nvSpPr>
        <p:spPr bwMode="auto">
          <a:xfrm>
            <a:off x="6368527" y="1172372"/>
            <a:ext cx="5823474" cy="5685629"/>
          </a:xfrm>
          <a:custGeom>
            <a:avLst/>
            <a:gdLst>
              <a:gd name="connsiteX0" fmla="*/ 7813991 w 7861239"/>
              <a:gd name="connsiteY0" fmla="*/ 0 h 5685629"/>
              <a:gd name="connsiteX1" fmla="*/ 7861239 w 7861239"/>
              <a:gd name="connsiteY1" fmla="*/ 1235 h 5685629"/>
              <a:gd name="connsiteX2" fmla="*/ 7861239 w 7861239"/>
              <a:gd name="connsiteY2" fmla="*/ 5685629 h 5685629"/>
              <a:gd name="connsiteX3" fmla="*/ 585150 w 7861239"/>
              <a:gd name="connsiteY3" fmla="*/ 5685629 h 5685629"/>
              <a:gd name="connsiteX4" fmla="*/ 504334 w 7861239"/>
              <a:gd name="connsiteY4" fmla="*/ 5574985 h 5685629"/>
              <a:gd name="connsiteX5" fmla="*/ 160436 w 7861239"/>
              <a:gd name="connsiteY5" fmla="*/ 4904959 h 5685629"/>
              <a:gd name="connsiteX6" fmla="*/ 511651 w 7861239"/>
              <a:gd name="connsiteY6" fmla="*/ 2217512 h 5685629"/>
              <a:gd name="connsiteX7" fmla="*/ 5472559 w 7861239"/>
              <a:gd name="connsiteY7" fmla="*/ 1233583 h 5685629"/>
              <a:gd name="connsiteX8" fmla="*/ 6306694 w 7861239"/>
              <a:gd name="connsiteY8" fmla="*/ 558049 h 5685629"/>
              <a:gd name="connsiteX9" fmla="*/ 7813991 w 7861239"/>
              <a:gd name="connsiteY9" fmla="*/ 0 h 568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61239" h="5685629">
                <a:moveTo>
                  <a:pt x="7813991" y="0"/>
                </a:moveTo>
                <a:lnTo>
                  <a:pt x="7861239" y="1235"/>
                </a:lnTo>
                <a:lnTo>
                  <a:pt x="7861239" y="5685629"/>
                </a:lnTo>
                <a:lnTo>
                  <a:pt x="585150" y="5685629"/>
                </a:lnTo>
                <a:lnTo>
                  <a:pt x="504334" y="5574985"/>
                </a:lnTo>
                <a:cubicBezTo>
                  <a:pt x="365312" y="5363881"/>
                  <a:pt x="248240" y="5139927"/>
                  <a:pt x="160436" y="4904959"/>
                </a:cubicBezTo>
                <a:cubicBezTo>
                  <a:pt x="-132243" y="4111941"/>
                  <a:pt x="-29805" y="2893045"/>
                  <a:pt x="511651" y="2217512"/>
                </a:cubicBezTo>
                <a:cubicBezTo>
                  <a:pt x="1697001" y="778332"/>
                  <a:pt x="4038432" y="2144084"/>
                  <a:pt x="5472559" y="1233583"/>
                </a:cubicBezTo>
                <a:cubicBezTo>
                  <a:pt x="5765238" y="1042671"/>
                  <a:pt x="6014015" y="778332"/>
                  <a:pt x="6306694" y="558049"/>
                </a:cubicBezTo>
                <a:cubicBezTo>
                  <a:pt x="6745713" y="220283"/>
                  <a:pt x="7287169" y="29371"/>
                  <a:pt x="7813991" y="0"/>
                </a:cubicBezTo>
                <a:close/>
              </a:path>
            </a:pathLst>
          </a:custGeom>
          <a:solidFill>
            <a:srgbClr val="1A314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2792D7-F715-4585-85CB-F01CF9830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89" y="891159"/>
            <a:ext cx="4956859" cy="1205998"/>
          </a:xfrm>
        </p:spPr>
        <p:txBody>
          <a:bodyPr/>
          <a:lstStyle/>
          <a:p>
            <a:r>
              <a:rPr lang="en-US" dirty="0">
                <a:solidFill>
                  <a:srgbClr val="1A3149"/>
                </a:solidFill>
              </a:rPr>
              <a:t>OUR GREAT GENERAL SERVICES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4A56BCA-F235-451C-A336-45649540269A}"/>
              </a:ext>
            </a:extLst>
          </p:cNvPr>
          <p:cNvSpPr/>
          <p:nvPr/>
        </p:nvSpPr>
        <p:spPr bwMode="auto">
          <a:xfrm>
            <a:off x="7037830" y="4255457"/>
            <a:ext cx="1704518" cy="43673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  <a:effectLst>
            <a:outerShdw blurRad="165100" sx="102000" sy="102000" algn="ctr" rotWithShape="0">
              <a:prstClr val="black">
                <a:alpha val="14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A4CFF2-9241-4CD1-9171-87856190BECD}"/>
              </a:ext>
            </a:extLst>
          </p:cNvPr>
          <p:cNvSpPr txBox="1"/>
          <p:nvPr/>
        </p:nvSpPr>
        <p:spPr>
          <a:xfrm>
            <a:off x="7237855" y="4335326"/>
            <a:ext cx="130446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Fast</a:t>
            </a:r>
            <a:endParaRPr lang="en-US" sz="700" dirty="0">
              <a:solidFill>
                <a:schemeClr val="tx2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8E275F8-A15B-46AF-AA39-435DD9A17EDC}"/>
              </a:ext>
            </a:extLst>
          </p:cNvPr>
          <p:cNvSpPr/>
          <p:nvPr/>
        </p:nvSpPr>
        <p:spPr bwMode="auto">
          <a:xfrm>
            <a:off x="9910595" y="4964901"/>
            <a:ext cx="1704518" cy="43673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  <a:effectLst>
            <a:outerShdw blurRad="165100" sx="102000" sy="102000" algn="ctr" rotWithShape="0">
              <a:prstClr val="black">
                <a:alpha val="14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C3B129-19B0-4A96-8055-55970A610660}"/>
              </a:ext>
            </a:extLst>
          </p:cNvPr>
          <p:cNvSpPr txBox="1"/>
          <p:nvPr/>
        </p:nvSpPr>
        <p:spPr>
          <a:xfrm>
            <a:off x="10110620" y="5044770"/>
            <a:ext cx="130446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High Quality</a:t>
            </a:r>
            <a:endParaRPr lang="en-US" sz="700" dirty="0">
              <a:solidFill>
                <a:schemeClr val="tx2"/>
              </a:solidFill>
            </a:endParaRPr>
          </a:p>
        </p:txBody>
      </p:sp>
      <p:sp>
        <p:nvSpPr>
          <p:cNvPr id="36" name="Line 5">
            <a:extLst>
              <a:ext uri="{FF2B5EF4-FFF2-40B4-BE49-F238E27FC236}">
                <a16:creationId xmlns:a16="http://schemas.microsoft.com/office/drawing/2014/main" id="{E06D9366-E5D2-45DB-99E9-F6CBBD65E8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77681" y="6272746"/>
            <a:ext cx="361949" cy="365413"/>
          </a:xfrm>
          <a:prstGeom prst="line">
            <a:avLst/>
          </a:prstGeom>
          <a:noFill/>
          <a:ln w="36513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7" name="Line 6">
            <a:extLst>
              <a:ext uri="{FF2B5EF4-FFF2-40B4-BE49-F238E27FC236}">
                <a16:creationId xmlns:a16="http://schemas.microsoft.com/office/drawing/2014/main" id="{B0122225-7C7E-40E5-9911-5347FA6C2D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57804" y="5947113"/>
            <a:ext cx="361950" cy="365414"/>
          </a:xfrm>
          <a:prstGeom prst="line">
            <a:avLst/>
          </a:prstGeom>
          <a:noFill/>
          <a:ln w="36513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24FD111B-6BF2-4A68-896B-37C94A0E3B8D}"/>
              </a:ext>
            </a:extLst>
          </p:cNvPr>
          <p:cNvSpPr>
            <a:spLocks/>
          </p:cNvSpPr>
          <p:nvPr/>
        </p:nvSpPr>
        <p:spPr bwMode="auto">
          <a:xfrm>
            <a:off x="6309405" y="5652336"/>
            <a:ext cx="361950" cy="366713"/>
          </a:xfrm>
          <a:custGeom>
            <a:avLst/>
            <a:gdLst>
              <a:gd name="T0" fmla="*/ 228 w 228"/>
              <a:gd name="T1" fmla="*/ 77 h 231"/>
              <a:gd name="T2" fmla="*/ 152 w 228"/>
              <a:gd name="T3" fmla="*/ 77 h 231"/>
              <a:gd name="T4" fmla="*/ 152 w 228"/>
              <a:gd name="T5" fmla="*/ 0 h 231"/>
              <a:gd name="T6" fmla="*/ 74 w 228"/>
              <a:gd name="T7" fmla="*/ 0 h 231"/>
              <a:gd name="T8" fmla="*/ 74 w 228"/>
              <a:gd name="T9" fmla="*/ 77 h 231"/>
              <a:gd name="T10" fmla="*/ 0 w 228"/>
              <a:gd name="T11" fmla="*/ 77 h 231"/>
              <a:gd name="T12" fmla="*/ 0 w 228"/>
              <a:gd name="T13" fmla="*/ 156 h 231"/>
              <a:gd name="T14" fmla="*/ 74 w 228"/>
              <a:gd name="T15" fmla="*/ 156 h 231"/>
              <a:gd name="T16" fmla="*/ 74 w 228"/>
              <a:gd name="T17" fmla="*/ 231 h 231"/>
              <a:gd name="T18" fmla="*/ 152 w 228"/>
              <a:gd name="T19" fmla="*/ 231 h 231"/>
              <a:gd name="T20" fmla="*/ 152 w 228"/>
              <a:gd name="T21" fmla="*/ 156 h 231"/>
              <a:gd name="T22" fmla="*/ 228 w 228"/>
              <a:gd name="T23" fmla="*/ 156 h 231"/>
              <a:gd name="T24" fmla="*/ 228 w 228"/>
              <a:gd name="T25" fmla="*/ 77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8" h="231">
                <a:moveTo>
                  <a:pt x="228" y="77"/>
                </a:moveTo>
                <a:lnTo>
                  <a:pt x="152" y="77"/>
                </a:lnTo>
                <a:lnTo>
                  <a:pt x="152" y="0"/>
                </a:lnTo>
                <a:lnTo>
                  <a:pt x="74" y="0"/>
                </a:lnTo>
                <a:lnTo>
                  <a:pt x="74" y="77"/>
                </a:lnTo>
                <a:lnTo>
                  <a:pt x="0" y="77"/>
                </a:lnTo>
                <a:lnTo>
                  <a:pt x="0" y="156"/>
                </a:lnTo>
                <a:lnTo>
                  <a:pt x="74" y="156"/>
                </a:lnTo>
                <a:lnTo>
                  <a:pt x="74" y="231"/>
                </a:lnTo>
                <a:lnTo>
                  <a:pt x="152" y="231"/>
                </a:lnTo>
                <a:lnTo>
                  <a:pt x="152" y="156"/>
                </a:lnTo>
                <a:lnTo>
                  <a:pt x="228" y="156"/>
                </a:lnTo>
                <a:lnTo>
                  <a:pt x="228" y="7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9" name="Freeform 8">
            <a:extLst>
              <a:ext uri="{FF2B5EF4-FFF2-40B4-BE49-F238E27FC236}">
                <a16:creationId xmlns:a16="http://schemas.microsoft.com/office/drawing/2014/main" id="{5137F647-63FF-413B-AD4D-C562D8D4F510}"/>
              </a:ext>
            </a:extLst>
          </p:cNvPr>
          <p:cNvSpPr>
            <a:spLocks/>
          </p:cNvSpPr>
          <p:nvPr/>
        </p:nvSpPr>
        <p:spPr bwMode="auto">
          <a:xfrm>
            <a:off x="11528820" y="1702227"/>
            <a:ext cx="503099" cy="413688"/>
          </a:xfrm>
          <a:custGeom>
            <a:avLst/>
            <a:gdLst>
              <a:gd name="T0" fmla="*/ 414 w 419"/>
              <a:gd name="T1" fmla="*/ 25 h 341"/>
              <a:gd name="T2" fmla="*/ 348 w 419"/>
              <a:gd name="T3" fmla="*/ 44 h 341"/>
              <a:gd name="T4" fmla="*/ 304 w 419"/>
              <a:gd name="T5" fmla="*/ 55 h 341"/>
              <a:gd name="T6" fmla="*/ 293 w 419"/>
              <a:gd name="T7" fmla="*/ 99 h 341"/>
              <a:gd name="T8" fmla="*/ 274 w 419"/>
              <a:gd name="T9" fmla="*/ 165 h 341"/>
              <a:gd name="T10" fmla="*/ 209 w 419"/>
              <a:gd name="T11" fmla="*/ 184 h 341"/>
              <a:gd name="T12" fmla="*/ 165 w 419"/>
              <a:gd name="T13" fmla="*/ 195 h 341"/>
              <a:gd name="T14" fmla="*/ 154 w 419"/>
              <a:gd name="T15" fmla="*/ 239 h 341"/>
              <a:gd name="T16" fmla="*/ 134 w 419"/>
              <a:gd name="T17" fmla="*/ 305 h 341"/>
              <a:gd name="T18" fmla="*/ 69 w 419"/>
              <a:gd name="T19" fmla="*/ 324 h 341"/>
              <a:gd name="T20" fmla="*/ 25 w 419"/>
              <a:gd name="T21" fmla="*/ 335 h 341"/>
              <a:gd name="T22" fmla="*/ 5 w 419"/>
              <a:gd name="T23" fmla="*/ 335 h 341"/>
              <a:gd name="T24" fmla="*/ 5 w 419"/>
              <a:gd name="T25" fmla="*/ 315 h 341"/>
              <a:gd name="T26" fmla="*/ 71 w 419"/>
              <a:gd name="T27" fmla="*/ 296 h 341"/>
              <a:gd name="T28" fmla="*/ 115 w 419"/>
              <a:gd name="T29" fmla="*/ 285 h 341"/>
              <a:gd name="T30" fmla="*/ 126 w 419"/>
              <a:gd name="T31" fmla="*/ 241 h 341"/>
              <a:gd name="T32" fmla="*/ 145 w 419"/>
              <a:gd name="T33" fmla="*/ 175 h 341"/>
              <a:gd name="T34" fmla="*/ 210 w 419"/>
              <a:gd name="T35" fmla="*/ 156 h 341"/>
              <a:gd name="T36" fmla="*/ 254 w 419"/>
              <a:gd name="T37" fmla="*/ 145 h 341"/>
              <a:gd name="T38" fmla="*/ 265 w 419"/>
              <a:gd name="T39" fmla="*/ 101 h 341"/>
              <a:gd name="T40" fmla="*/ 285 w 419"/>
              <a:gd name="T41" fmla="*/ 36 h 341"/>
              <a:gd name="T42" fmla="*/ 350 w 419"/>
              <a:gd name="T43" fmla="*/ 16 h 341"/>
              <a:gd name="T44" fmla="*/ 394 w 419"/>
              <a:gd name="T45" fmla="*/ 5 h 341"/>
              <a:gd name="T46" fmla="*/ 414 w 419"/>
              <a:gd name="T47" fmla="*/ 5 h 341"/>
              <a:gd name="T48" fmla="*/ 414 w 419"/>
              <a:gd name="T49" fmla="*/ 25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19" h="341">
                <a:moveTo>
                  <a:pt x="414" y="25"/>
                </a:moveTo>
                <a:cubicBezTo>
                  <a:pt x="392" y="47"/>
                  <a:pt x="368" y="46"/>
                  <a:pt x="348" y="44"/>
                </a:cubicBezTo>
                <a:cubicBezTo>
                  <a:pt x="331" y="43"/>
                  <a:pt x="317" y="42"/>
                  <a:pt x="304" y="55"/>
                </a:cubicBezTo>
                <a:cubicBezTo>
                  <a:pt x="291" y="68"/>
                  <a:pt x="292" y="82"/>
                  <a:pt x="293" y="99"/>
                </a:cubicBezTo>
                <a:cubicBezTo>
                  <a:pt x="295" y="119"/>
                  <a:pt x="296" y="143"/>
                  <a:pt x="274" y="165"/>
                </a:cubicBezTo>
                <a:cubicBezTo>
                  <a:pt x="252" y="187"/>
                  <a:pt x="228" y="185"/>
                  <a:pt x="209" y="184"/>
                </a:cubicBezTo>
                <a:cubicBezTo>
                  <a:pt x="191" y="183"/>
                  <a:pt x="178" y="182"/>
                  <a:pt x="165" y="195"/>
                </a:cubicBezTo>
                <a:cubicBezTo>
                  <a:pt x="152" y="208"/>
                  <a:pt x="152" y="222"/>
                  <a:pt x="154" y="239"/>
                </a:cubicBezTo>
                <a:cubicBezTo>
                  <a:pt x="155" y="259"/>
                  <a:pt x="156" y="283"/>
                  <a:pt x="134" y="305"/>
                </a:cubicBezTo>
                <a:cubicBezTo>
                  <a:pt x="112" y="327"/>
                  <a:pt x="88" y="325"/>
                  <a:pt x="69" y="324"/>
                </a:cubicBezTo>
                <a:cubicBezTo>
                  <a:pt x="52" y="323"/>
                  <a:pt x="38" y="322"/>
                  <a:pt x="25" y="335"/>
                </a:cubicBezTo>
                <a:cubicBezTo>
                  <a:pt x="19" y="341"/>
                  <a:pt x="10" y="341"/>
                  <a:pt x="5" y="335"/>
                </a:cubicBezTo>
                <a:cubicBezTo>
                  <a:pt x="0" y="330"/>
                  <a:pt x="0" y="321"/>
                  <a:pt x="5" y="315"/>
                </a:cubicBezTo>
                <a:cubicBezTo>
                  <a:pt x="27" y="293"/>
                  <a:pt x="51" y="295"/>
                  <a:pt x="71" y="296"/>
                </a:cubicBezTo>
                <a:cubicBezTo>
                  <a:pt x="88" y="297"/>
                  <a:pt x="102" y="298"/>
                  <a:pt x="115" y="285"/>
                </a:cubicBezTo>
                <a:cubicBezTo>
                  <a:pt x="128" y="272"/>
                  <a:pt x="127" y="258"/>
                  <a:pt x="126" y="241"/>
                </a:cubicBezTo>
                <a:cubicBezTo>
                  <a:pt x="124" y="222"/>
                  <a:pt x="123" y="197"/>
                  <a:pt x="145" y="175"/>
                </a:cubicBezTo>
                <a:cubicBezTo>
                  <a:pt x="167" y="154"/>
                  <a:pt x="191" y="155"/>
                  <a:pt x="210" y="156"/>
                </a:cubicBezTo>
                <a:cubicBezTo>
                  <a:pt x="228" y="157"/>
                  <a:pt x="241" y="158"/>
                  <a:pt x="254" y="145"/>
                </a:cubicBezTo>
                <a:cubicBezTo>
                  <a:pt x="267" y="132"/>
                  <a:pt x="266" y="119"/>
                  <a:pt x="265" y="101"/>
                </a:cubicBezTo>
                <a:cubicBezTo>
                  <a:pt x="264" y="82"/>
                  <a:pt x="263" y="58"/>
                  <a:pt x="285" y="36"/>
                </a:cubicBezTo>
                <a:cubicBezTo>
                  <a:pt x="307" y="14"/>
                  <a:pt x="331" y="15"/>
                  <a:pt x="350" y="16"/>
                </a:cubicBezTo>
                <a:cubicBezTo>
                  <a:pt x="367" y="18"/>
                  <a:pt x="381" y="18"/>
                  <a:pt x="394" y="5"/>
                </a:cubicBezTo>
                <a:cubicBezTo>
                  <a:pt x="400" y="0"/>
                  <a:pt x="408" y="0"/>
                  <a:pt x="414" y="5"/>
                </a:cubicBezTo>
                <a:cubicBezTo>
                  <a:pt x="419" y="11"/>
                  <a:pt x="419" y="20"/>
                  <a:pt x="414" y="2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E5B5BB5-9E19-4250-8A21-4A1272047FD4}"/>
              </a:ext>
            </a:extLst>
          </p:cNvPr>
          <p:cNvSpPr txBox="1"/>
          <p:nvPr/>
        </p:nvSpPr>
        <p:spPr>
          <a:xfrm>
            <a:off x="9092736" y="6409083"/>
            <a:ext cx="272796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chemeClr val="bg2"/>
                </a:solidFill>
              </a:rPr>
              <a:t>A Successful Startup Presentation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1074C03-6EA9-4426-BC23-53564CFA0569}"/>
              </a:ext>
            </a:extLst>
          </p:cNvPr>
          <p:cNvSpPr txBox="1"/>
          <p:nvPr/>
        </p:nvSpPr>
        <p:spPr>
          <a:xfrm>
            <a:off x="11055350" y="202696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About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583400F-6255-4FC9-93E9-CDF47A988A16}"/>
              </a:ext>
            </a:extLst>
          </p:cNvPr>
          <p:cNvSpPr txBox="1"/>
          <p:nvPr/>
        </p:nvSpPr>
        <p:spPr>
          <a:xfrm>
            <a:off x="10290002" y="202192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Team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28BCD43-E959-4413-9922-F44FCA0F898C}"/>
              </a:ext>
            </a:extLst>
          </p:cNvPr>
          <p:cNvSpPr txBox="1"/>
          <p:nvPr/>
        </p:nvSpPr>
        <p:spPr>
          <a:xfrm>
            <a:off x="9271000" y="201688"/>
            <a:ext cx="101900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Portfolio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22747BB-12D6-A518-A07C-6BF1EBFD427C}"/>
              </a:ext>
            </a:extLst>
          </p:cNvPr>
          <p:cNvSpPr/>
          <p:nvPr/>
        </p:nvSpPr>
        <p:spPr bwMode="auto">
          <a:xfrm>
            <a:off x="314389" y="253250"/>
            <a:ext cx="2408238" cy="367714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88900" sx="102000" sy="102000" algn="c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C7C8F3-D920-461D-132B-D137F0B7F455}"/>
              </a:ext>
            </a:extLst>
          </p:cNvPr>
          <p:cNvSpPr txBox="1"/>
          <p:nvPr/>
        </p:nvSpPr>
        <p:spPr>
          <a:xfrm>
            <a:off x="741450" y="313283"/>
            <a:ext cx="190497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>
                <a:latin typeface="+mj-lt"/>
              </a:rPr>
              <a:t>Pitch Deck </a:t>
            </a:r>
            <a:r>
              <a:rPr lang="en-US" sz="1000" dirty="0"/>
              <a:t>Presentation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9474BB-8299-4AFE-3063-972446CABD98}"/>
              </a:ext>
            </a:extLst>
          </p:cNvPr>
          <p:cNvSpPr/>
          <p:nvPr/>
        </p:nvSpPr>
        <p:spPr bwMode="auto">
          <a:xfrm>
            <a:off x="348358" y="285794"/>
            <a:ext cx="301200" cy="301200"/>
          </a:xfrm>
          <a:prstGeom prst="ellipse">
            <a:avLst/>
          </a:prstGeom>
          <a:gradFill flip="none" rotWithShape="1">
            <a:gsLst>
              <a:gs pos="0">
                <a:srgbClr val="FFD526"/>
              </a:gs>
              <a:gs pos="100000">
                <a:srgbClr val="FFC000"/>
              </a:gs>
            </a:gsLst>
            <a:lin ang="27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F416A4-E997-6A20-5D23-40A0BFB267B9}"/>
              </a:ext>
            </a:extLst>
          </p:cNvPr>
          <p:cNvSpPr/>
          <p:nvPr/>
        </p:nvSpPr>
        <p:spPr>
          <a:xfrm>
            <a:off x="1052833" y="2448959"/>
            <a:ext cx="1666836" cy="368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1A3149"/>
                </a:solidFill>
                <a:ea typeface="Lato" panose="020F0502020204030203" pitchFamily="34" charset="0"/>
                <a:cs typeface="Lato" panose="020F0502020204030203" pitchFamily="34" charset="0"/>
              </a:rPr>
              <a:t>Brand Identity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4124EF-CC13-43D5-402F-F505531FC8C1}"/>
              </a:ext>
            </a:extLst>
          </p:cNvPr>
          <p:cNvSpPr/>
          <p:nvPr/>
        </p:nvSpPr>
        <p:spPr>
          <a:xfrm>
            <a:off x="1052833" y="2727761"/>
            <a:ext cx="2347584" cy="661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1A3149"/>
                </a:solidFill>
                <a:ea typeface="Lato" panose="020F0502020204030203" pitchFamily="34" charset="0"/>
                <a:cs typeface="Lato" panose="020F0502020204030203" pitchFamily="34" charset="0"/>
              </a:rPr>
              <a:t>Logo, Tagline, Stationary, Promotion Tools , Digital </a:t>
            </a:r>
            <a:r>
              <a:rPr lang="en-US" sz="1050" dirty="0" err="1">
                <a:solidFill>
                  <a:srgbClr val="1A3149"/>
                </a:solidFill>
                <a:ea typeface="Lato" panose="020F0502020204030203" pitchFamily="34" charset="0"/>
                <a:cs typeface="Lato" panose="020F0502020204030203" pitchFamily="34" charset="0"/>
              </a:rPr>
              <a:t>Konten</a:t>
            </a:r>
            <a:r>
              <a:rPr lang="en-US" sz="1050" dirty="0">
                <a:solidFill>
                  <a:srgbClr val="1A3149"/>
                </a:solidFill>
                <a:ea typeface="Lato" panose="020F0502020204030203" pitchFamily="34" charset="0"/>
                <a:cs typeface="Lato" panose="020F0502020204030203" pitchFamily="34" charset="0"/>
              </a:rPr>
              <a:t>, Company Profile, Annual Report, Catalog, E-brochure, </a:t>
            </a:r>
            <a:r>
              <a:rPr lang="en-US" sz="1050" dirty="0" err="1">
                <a:solidFill>
                  <a:srgbClr val="1A3149"/>
                </a:solidFill>
                <a:ea typeface="Lato" panose="020F0502020204030203" pitchFamily="34" charset="0"/>
                <a:cs typeface="Lato" panose="020F0502020204030203" pitchFamily="34" charset="0"/>
              </a:rPr>
              <a:t>Etc</a:t>
            </a:r>
            <a:endParaRPr lang="en-US" sz="1050" dirty="0">
              <a:solidFill>
                <a:srgbClr val="1A3149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A642676-A6ED-8A72-D8A5-E5C80A207E80}"/>
              </a:ext>
            </a:extLst>
          </p:cNvPr>
          <p:cNvGrpSpPr/>
          <p:nvPr/>
        </p:nvGrpSpPr>
        <p:grpSpPr>
          <a:xfrm>
            <a:off x="614841" y="2533974"/>
            <a:ext cx="348849" cy="348849"/>
            <a:chOff x="14057726" y="2228584"/>
            <a:chExt cx="558159" cy="558159"/>
          </a:xfrm>
          <a:solidFill>
            <a:srgbClr val="1A3149"/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CFDA5DD-96EF-BF86-4E07-3130598035D8}"/>
                </a:ext>
              </a:extLst>
            </p:cNvPr>
            <p:cNvSpPr/>
            <p:nvPr/>
          </p:nvSpPr>
          <p:spPr>
            <a:xfrm>
              <a:off x="14057726" y="2228584"/>
              <a:ext cx="558159" cy="5581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>
                <a:solidFill>
                  <a:srgbClr val="FFD211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8" name="Freeform 29">
              <a:extLst>
                <a:ext uri="{FF2B5EF4-FFF2-40B4-BE49-F238E27FC236}">
                  <a16:creationId xmlns:a16="http://schemas.microsoft.com/office/drawing/2014/main" id="{F1F14EB5-8731-6827-7E70-2AD1D70A2738}"/>
                </a:ext>
              </a:extLst>
            </p:cNvPr>
            <p:cNvSpPr/>
            <p:nvPr/>
          </p:nvSpPr>
          <p:spPr bwMode="auto">
            <a:xfrm>
              <a:off x="14162309" y="2373013"/>
              <a:ext cx="348993" cy="269301"/>
            </a:xfrm>
            <a:custGeom>
              <a:avLst/>
              <a:gdLst>
                <a:gd name="T0" fmla="*/ 198196 w 59"/>
                <a:gd name="T1" fmla="*/ 41487 h 45"/>
                <a:gd name="T2" fmla="*/ 102515 w 59"/>
                <a:gd name="T3" fmla="*/ 134832 h 45"/>
                <a:gd name="T4" fmla="*/ 85429 w 59"/>
                <a:gd name="T5" fmla="*/ 152118 h 45"/>
                <a:gd name="T6" fmla="*/ 78595 w 59"/>
                <a:gd name="T7" fmla="*/ 155575 h 45"/>
                <a:gd name="T8" fmla="*/ 68343 w 59"/>
                <a:gd name="T9" fmla="*/ 152118 h 45"/>
                <a:gd name="T10" fmla="*/ 51258 w 59"/>
                <a:gd name="T11" fmla="*/ 134832 h 45"/>
                <a:gd name="T12" fmla="*/ 3417 w 59"/>
                <a:gd name="T13" fmla="*/ 89888 h 45"/>
                <a:gd name="T14" fmla="*/ 0 w 59"/>
                <a:gd name="T15" fmla="*/ 79516 h 45"/>
                <a:gd name="T16" fmla="*/ 3417 w 59"/>
                <a:gd name="T17" fmla="*/ 69144 h 45"/>
                <a:gd name="T18" fmla="*/ 20503 w 59"/>
                <a:gd name="T19" fmla="*/ 51858 h 45"/>
                <a:gd name="T20" fmla="*/ 30755 w 59"/>
                <a:gd name="T21" fmla="*/ 48401 h 45"/>
                <a:gd name="T22" fmla="*/ 37589 w 59"/>
                <a:gd name="T23" fmla="*/ 51858 h 45"/>
                <a:gd name="T24" fmla="*/ 78595 w 59"/>
                <a:gd name="T25" fmla="*/ 89888 h 45"/>
                <a:gd name="T26" fmla="*/ 160607 w 59"/>
                <a:gd name="T27" fmla="*/ 3457 h 45"/>
                <a:gd name="T28" fmla="*/ 170858 w 59"/>
                <a:gd name="T29" fmla="*/ 0 h 45"/>
                <a:gd name="T30" fmla="*/ 181110 w 59"/>
                <a:gd name="T31" fmla="*/ 3457 h 45"/>
                <a:gd name="T32" fmla="*/ 198196 w 59"/>
                <a:gd name="T33" fmla="*/ 24201 h 45"/>
                <a:gd name="T34" fmla="*/ 201613 w 59"/>
                <a:gd name="T35" fmla="*/ 31115 h 45"/>
                <a:gd name="T36" fmla="*/ 198196 w 59"/>
                <a:gd name="T37" fmla="*/ 41487 h 4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9" h="45">
                  <a:moveTo>
                    <a:pt x="58" y="12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5"/>
                    <a:pt x="24" y="45"/>
                    <a:pt x="23" y="45"/>
                  </a:cubicBezTo>
                  <a:cubicBezTo>
                    <a:pt x="22" y="45"/>
                    <a:pt x="21" y="45"/>
                    <a:pt x="20" y="44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4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10" y="14"/>
                    <a:pt x="11" y="14"/>
                    <a:pt x="11" y="1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1"/>
                    <a:pt x="49" y="0"/>
                    <a:pt x="50" y="0"/>
                  </a:cubicBezTo>
                  <a:cubicBezTo>
                    <a:pt x="51" y="0"/>
                    <a:pt x="52" y="1"/>
                    <a:pt x="53" y="1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9" y="8"/>
                    <a:pt x="59" y="9"/>
                  </a:cubicBezTo>
                  <a:cubicBezTo>
                    <a:pt x="59" y="10"/>
                    <a:pt x="58" y="11"/>
                    <a:pt x="58" y="12"/>
                  </a:cubicBezTo>
                  <a:close/>
                </a:path>
              </a:pathLst>
            </a:custGeom>
            <a:solidFill>
              <a:srgbClr val="FFD211"/>
            </a:solidFill>
            <a:ln>
              <a:noFill/>
            </a:ln>
          </p:spPr>
          <p:txBody>
            <a:bodyPr/>
            <a:lstStyle/>
            <a:p>
              <a:endParaRPr lang="en-US" sz="600" dirty="0">
                <a:solidFill>
                  <a:srgbClr val="FFD211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B3E93995-5196-3584-B1DA-D00AA4F67B72}"/>
              </a:ext>
            </a:extLst>
          </p:cNvPr>
          <p:cNvSpPr/>
          <p:nvPr/>
        </p:nvSpPr>
        <p:spPr>
          <a:xfrm>
            <a:off x="1059890" y="3386797"/>
            <a:ext cx="2998532" cy="368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1A3149"/>
                </a:solidFill>
                <a:ea typeface="Lato" panose="020F0502020204030203" pitchFamily="34" charset="0"/>
                <a:cs typeface="Lato" panose="020F0502020204030203" pitchFamily="34" charset="0"/>
              </a:rPr>
              <a:t>Photography &amp; Videography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F091DD7-5490-F3A0-E314-74997EEAC253}"/>
              </a:ext>
            </a:extLst>
          </p:cNvPr>
          <p:cNvSpPr/>
          <p:nvPr/>
        </p:nvSpPr>
        <p:spPr>
          <a:xfrm>
            <a:off x="1059890" y="3665599"/>
            <a:ext cx="2347584" cy="661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1A3149"/>
                </a:solidFill>
                <a:ea typeface="Lato" panose="020F0502020204030203" pitchFamily="34" charset="0"/>
                <a:cs typeface="Lato" panose="020F0502020204030203" pitchFamily="34" charset="0"/>
              </a:rPr>
              <a:t>Concept, Commercial, Film, Documenter, Teaser, Video </a:t>
            </a:r>
            <a:r>
              <a:rPr lang="en-US" sz="1050" dirty="0" err="1">
                <a:solidFill>
                  <a:srgbClr val="1A3149"/>
                </a:solidFill>
                <a:ea typeface="Lato" panose="020F0502020204030203" pitchFamily="34" charset="0"/>
                <a:cs typeface="Lato" panose="020F0502020204030203" pitchFamily="34" charset="0"/>
              </a:rPr>
              <a:t>Compro</a:t>
            </a:r>
            <a:r>
              <a:rPr lang="en-US" sz="1050" dirty="0">
                <a:solidFill>
                  <a:srgbClr val="1A3149"/>
                </a:solidFill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050" dirty="0" err="1">
                <a:solidFill>
                  <a:srgbClr val="1A3149"/>
                </a:solidFill>
                <a:ea typeface="Lato" panose="020F0502020204030203" pitchFamily="34" charset="0"/>
                <a:cs typeface="Lato" panose="020F0502020204030203" pitchFamily="34" charset="0"/>
              </a:rPr>
              <a:t>Etc</a:t>
            </a:r>
            <a:endParaRPr lang="en-US" sz="1050" dirty="0">
              <a:solidFill>
                <a:srgbClr val="1A3149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416AD49-F0C9-79AA-93EF-2785E3DE2107}"/>
              </a:ext>
            </a:extLst>
          </p:cNvPr>
          <p:cNvSpPr/>
          <p:nvPr/>
        </p:nvSpPr>
        <p:spPr>
          <a:xfrm>
            <a:off x="1069006" y="4381888"/>
            <a:ext cx="1666836" cy="368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1A3149"/>
                </a:solidFill>
                <a:ea typeface="Lato" panose="020F0502020204030203" pitchFamily="34" charset="0"/>
                <a:cs typeface="Lato" panose="020F0502020204030203" pitchFamily="34" charset="0"/>
              </a:rPr>
              <a:t>Website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953DED6-3ED7-604B-3DE0-CC974A98DF7E}"/>
              </a:ext>
            </a:extLst>
          </p:cNvPr>
          <p:cNvSpPr/>
          <p:nvPr/>
        </p:nvSpPr>
        <p:spPr>
          <a:xfrm>
            <a:off x="1069006" y="4660691"/>
            <a:ext cx="2347584" cy="661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1A3149"/>
                </a:solidFill>
                <a:ea typeface="Lato" panose="020F0502020204030203" pitchFamily="34" charset="0"/>
                <a:cs typeface="Lato" panose="020F0502020204030203" pitchFamily="34" charset="0"/>
              </a:rPr>
              <a:t>Landing Page, Web Design UI UX, Web </a:t>
            </a:r>
            <a:r>
              <a:rPr lang="en-US" sz="1050" dirty="0" err="1">
                <a:solidFill>
                  <a:srgbClr val="1A3149"/>
                </a:solidFill>
                <a:ea typeface="Lato" panose="020F0502020204030203" pitchFamily="34" charset="0"/>
                <a:cs typeface="Lato" panose="020F0502020204030203" pitchFamily="34" charset="0"/>
              </a:rPr>
              <a:t>Compro</a:t>
            </a:r>
            <a:r>
              <a:rPr lang="en-US" sz="1050" dirty="0">
                <a:solidFill>
                  <a:srgbClr val="1A3149"/>
                </a:solidFill>
                <a:ea typeface="Lato" panose="020F0502020204030203" pitchFamily="34" charset="0"/>
                <a:cs typeface="Lato" panose="020F0502020204030203" pitchFamily="34" charset="0"/>
              </a:rPr>
              <a:t>, Ecommerce, Web System, Maintenance, </a:t>
            </a:r>
            <a:r>
              <a:rPr lang="en-US" sz="1050" dirty="0" err="1">
                <a:solidFill>
                  <a:srgbClr val="1A3149"/>
                </a:solidFill>
                <a:ea typeface="Lato" panose="020F0502020204030203" pitchFamily="34" charset="0"/>
                <a:cs typeface="Lato" panose="020F0502020204030203" pitchFamily="34" charset="0"/>
              </a:rPr>
              <a:t>Etc</a:t>
            </a:r>
            <a:endParaRPr lang="en-US" sz="1050" dirty="0">
              <a:solidFill>
                <a:srgbClr val="1A3149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4A68FB2-31F4-C24E-A314-A5530A913F4D}"/>
              </a:ext>
            </a:extLst>
          </p:cNvPr>
          <p:cNvGrpSpPr/>
          <p:nvPr/>
        </p:nvGrpSpPr>
        <p:grpSpPr>
          <a:xfrm>
            <a:off x="631014" y="4473826"/>
            <a:ext cx="348849" cy="348849"/>
            <a:chOff x="14057726" y="2228584"/>
            <a:chExt cx="558159" cy="558159"/>
          </a:xfrm>
          <a:solidFill>
            <a:srgbClr val="1A3149"/>
          </a:solidFill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17F62A8-D3BA-B754-1480-750077180497}"/>
                </a:ext>
              </a:extLst>
            </p:cNvPr>
            <p:cNvSpPr/>
            <p:nvPr/>
          </p:nvSpPr>
          <p:spPr>
            <a:xfrm>
              <a:off x="14057726" y="2228584"/>
              <a:ext cx="558159" cy="5581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D33BC45-F5DF-56C2-8BE9-5E04B0213F53}"/>
                </a:ext>
              </a:extLst>
            </p:cNvPr>
            <p:cNvSpPr/>
            <p:nvPr/>
          </p:nvSpPr>
          <p:spPr bwMode="auto">
            <a:xfrm>
              <a:off x="14162309" y="2373013"/>
              <a:ext cx="348993" cy="269301"/>
            </a:xfrm>
            <a:custGeom>
              <a:avLst/>
              <a:gdLst>
                <a:gd name="T0" fmla="*/ 198196 w 59"/>
                <a:gd name="T1" fmla="*/ 41487 h 45"/>
                <a:gd name="T2" fmla="*/ 102515 w 59"/>
                <a:gd name="T3" fmla="*/ 134832 h 45"/>
                <a:gd name="T4" fmla="*/ 85429 w 59"/>
                <a:gd name="T5" fmla="*/ 152118 h 45"/>
                <a:gd name="T6" fmla="*/ 78595 w 59"/>
                <a:gd name="T7" fmla="*/ 155575 h 45"/>
                <a:gd name="T8" fmla="*/ 68343 w 59"/>
                <a:gd name="T9" fmla="*/ 152118 h 45"/>
                <a:gd name="T10" fmla="*/ 51258 w 59"/>
                <a:gd name="T11" fmla="*/ 134832 h 45"/>
                <a:gd name="T12" fmla="*/ 3417 w 59"/>
                <a:gd name="T13" fmla="*/ 89888 h 45"/>
                <a:gd name="T14" fmla="*/ 0 w 59"/>
                <a:gd name="T15" fmla="*/ 79516 h 45"/>
                <a:gd name="T16" fmla="*/ 3417 w 59"/>
                <a:gd name="T17" fmla="*/ 69144 h 45"/>
                <a:gd name="T18" fmla="*/ 20503 w 59"/>
                <a:gd name="T19" fmla="*/ 51858 h 45"/>
                <a:gd name="T20" fmla="*/ 30755 w 59"/>
                <a:gd name="T21" fmla="*/ 48401 h 45"/>
                <a:gd name="T22" fmla="*/ 37589 w 59"/>
                <a:gd name="T23" fmla="*/ 51858 h 45"/>
                <a:gd name="T24" fmla="*/ 78595 w 59"/>
                <a:gd name="T25" fmla="*/ 89888 h 45"/>
                <a:gd name="T26" fmla="*/ 160607 w 59"/>
                <a:gd name="T27" fmla="*/ 3457 h 45"/>
                <a:gd name="T28" fmla="*/ 170858 w 59"/>
                <a:gd name="T29" fmla="*/ 0 h 45"/>
                <a:gd name="T30" fmla="*/ 181110 w 59"/>
                <a:gd name="T31" fmla="*/ 3457 h 45"/>
                <a:gd name="T32" fmla="*/ 198196 w 59"/>
                <a:gd name="T33" fmla="*/ 24201 h 45"/>
                <a:gd name="T34" fmla="*/ 201613 w 59"/>
                <a:gd name="T35" fmla="*/ 31115 h 45"/>
                <a:gd name="T36" fmla="*/ 198196 w 59"/>
                <a:gd name="T37" fmla="*/ 41487 h 4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9" h="45">
                  <a:moveTo>
                    <a:pt x="58" y="12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5"/>
                    <a:pt x="24" y="45"/>
                    <a:pt x="23" y="45"/>
                  </a:cubicBezTo>
                  <a:cubicBezTo>
                    <a:pt x="22" y="45"/>
                    <a:pt x="21" y="45"/>
                    <a:pt x="20" y="44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4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10" y="14"/>
                    <a:pt x="11" y="14"/>
                    <a:pt x="11" y="1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1"/>
                    <a:pt x="49" y="0"/>
                    <a:pt x="50" y="0"/>
                  </a:cubicBezTo>
                  <a:cubicBezTo>
                    <a:pt x="51" y="0"/>
                    <a:pt x="52" y="1"/>
                    <a:pt x="53" y="1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9" y="8"/>
                    <a:pt x="59" y="9"/>
                  </a:cubicBezTo>
                  <a:cubicBezTo>
                    <a:pt x="59" y="10"/>
                    <a:pt x="58" y="11"/>
                    <a:pt x="58" y="12"/>
                  </a:cubicBezTo>
                  <a:close/>
                </a:path>
              </a:pathLst>
            </a:custGeom>
            <a:solidFill>
              <a:srgbClr val="FFD211"/>
            </a:solidFill>
            <a:ln>
              <a:noFill/>
            </a:ln>
          </p:spPr>
          <p:txBody>
            <a:bodyPr/>
            <a:lstStyle/>
            <a:p>
              <a:endParaRPr lang="en-US" sz="600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13D6FC6-5121-3FF1-B379-3884FABD11E6}"/>
              </a:ext>
            </a:extLst>
          </p:cNvPr>
          <p:cNvGrpSpPr/>
          <p:nvPr/>
        </p:nvGrpSpPr>
        <p:grpSpPr>
          <a:xfrm>
            <a:off x="621898" y="3471812"/>
            <a:ext cx="348849" cy="348849"/>
            <a:chOff x="14057726" y="2228584"/>
            <a:chExt cx="558159" cy="558159"/>
          </a:xfrm>
          <a:solidFill>
            <a:srgbClr val="1A3149"/>
          </a:solidFill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9CC16C3-9A06-E9D7-7E09-01BB9CF59549}"/>
                </a:ext>
              </a:extLst>
            </p:cNvPr>
            <p:cNvSpPr/>
            <p:nvPr/>
          </p:nvSpPr>
          <p:spPr>
            <a:xfrm>
              <a:off x="14057726" y="2228584"/>
              <a:ext cx="558159" cy="5581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ED856121-C8B4-0015-885C-0A2FD25CC523}"/>
                </a:ext>
              </a:extLst>
            </p:cNvPr>
            <p:cNvSpPr/>
            <p:nvPr/>
          </p:nvSpPr>
          <p:spPr bwMode="auto">
            <a:xfrm>
              <a:off x="14162309" y="2373013"/>
              <a:ext cx="348993" cy="269301"/>
            </a:xfrm>
            <a:custGeom>
              <a:avLst/>
              <a:gdLst>
                <a:gd name="T0" fmla="*/ 198196 w 59"/>
                <a:gd name="T1" fmla="*/ 41487 h 45"/>
                <a:gd name="T2" fmla="*/ 102515 w 59"/>
                <a:gd name="T3" fmla="*/ 134832 h 45"/>
                <a:gd name="T4" fmla="*/ 85429 w 59"/>
                <a:gd name="T5" fmla="*/ 152118 h 45"/>
                <a:gd name="T6" fmla="*/ 78595 w 59"/>
                <a:gd name="T7" fmla="*/ 155575 h 45"/>
                <a:gd name="T8" fmla="*/ 68343 w 59"/>
                <a:gd name="T9" fmla="*/ 152118 h 45"/>
                <a:gd name="T10" fmla="*/ 51258 w 59"/>
                <a:gd name="T11" fmla="*/ 134832 h 45"/>
                <a:gd name="T12" fmla="*/ 3417 w 59"/>
                <a:gd name="T13" fmla="*/ 89888 h 45"/>
                <a:gd name="T14" fmla="*/ 0 w 59"/>
                <a:gd name="T15" fmla="*/ 79516 h 45"/>
                <a:gd name="T16" fmla="*/ 3417 w 59"/>
                <a:gd name="T17" fmla="*/ 69144 h 45"/>
                <a:gd name="T18" fmla="*/ 20503 w 59"/>
                <a:gd name="T19" fmla="*/ 51858 h 45"/>
                <a:gd name="T20" fmla="*/ 30755 w 59"/>
                <a:gd name="T21" fmla="*/ 48401 h 45"/>
                <a:gd name="T22" fmla="*/ 37589 w 59"/>
                <a:gd name="T23" fmla="*/ 51858 h 45"/>
                <a:gd name="T24" fmla="*/ 78595 w 59"/>
                <a:gd name="T25" fmla="*/ 89888 h 45"/>
                <a:gd name="T26" fmla="*/ 160607 w 59"/>
                <a:gd name="T27" fmla="*/ 3457 h 45"/>
                <a:gd name="T28" fmla="*/ 170858 w 59"/>
                <a:gd name="T29" fmla="*/ 0 h 45"/>
                <a:gd name="T30" fmla="*/ 181110 w 59"/>
                <a:gd name="T31" fmla="*/ 3457 h 45"/>
                <a:gd name="T32" fmla="*/ 198196 w 59"/>
                <a:gd name="T33" fmla="*/ 24201 h 45"/>
                <a:gd name="T34" fmla="*/ 201613 w 59"/>
                <a:gd name="T35" fmla="*/ 31115 h 45"/>
                <a:gd name="T36" fmla="*/ 198196 w 59"/>
                <a:gd name="T37" fmla="*/ 41487 h 4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9" h="45">
                  <a:moveTo>
                    <a:pt x="58" y="12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5"/>
                    <a:pt x="24" y="45"/>
                    <a:pt x="23" y="45"/>
                  </a:cubicBezTo>
                  <a:cubicBezTo>
                    <a:pt x="22" y="45"/>
                    <a:pt x="21" y="45"/>
                    <a:pt x="20" y="44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4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10" y="14"/>
                    <a:pt x="11" y="14"/>
                    <a:pt x="11" y="1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1"/>
                    <a:pt x="49" y="0"/>
                    <a:pt x="50" y="0"/>
                  </a:cubicBezTo>
                  <a:cubicBezTo>
                    <a:pt x="51" y="0"/>
                    <a:pt x="52" y="1"/>
                    <a:pt x="53" y="1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9" y="8"/>
                    <a:pt x="59" y="9"/>
                  </a:cubicBezTo>
                  <a:cubicBezTo>
                    <a:pt x="59" y="10"/>
                    <a:pt x="58" y="11"/>
                    <a:pt x="58" y="12"/>
                  </a:cubicBezTo>
                  <a:close/>
                </a:path>
              </a:pathLst>
            </a:custGeom>
            <a:solidFill>
              <a:srgbClr val="FFD211"/>
            </a:solidFill>
            <a:ln>
              <a:noFill/>
            </a:ln>
          </p:spPr>
          <p:txBody>
            <a:bodyPr/>
            <a:lstStyle/>
            <a:p>
              <a:endParaRPr lang="en-US" sz="600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C30E8AF4-EB82-6EF6-07CC-E84089F21F59}"/>
              </a:ext>
            </a:extLst>
          </p:cNvPr>
          <p:cNvSpPr/>
          <p:nvPr/>
        </p:nvSpPr>
        <p:spPr>
          <a:xfrm>
            <a:off x="4250966" y="2858539"/>
            <a:ext cx="1666836" cy="368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1A3149"/>
                </a:solidFill>
                <a:ea typeface="Lato" panose="020F0502020204030203" pitchFamily="34" charset="0"/>
                <a:cs typeface="Lato" panose="020F0502020204030203" pitchFamily="34" charset="0"/>
              </a:rPr>
              <a:t>Apps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0EEFFE4-CEFE-9373-1D89-0F402AF473B6}"/>
              </a:ext>
            </a:extLst>
          </p:cNvPr>
          <p:cNvSpPr/>
          <p:nvPr/>
        </p:nvSpPr>
        <p:spPr>
          <a:xfrm>
            <a:off x="4250966" y="3137342"/>
            <a:ext cx="2347584" cy="467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1A3149"/>
                </a:solidFill>
                <a:ea typeface="Lato" panose="020F0502020204030203" pitchFamily="34" charset="0"/>
                <a:cs typeface="Lato" panose="020F0502020204030203" pitchFamily="34" charset="0"/>
              </a:rPr>
              <a:t>UI UX, Apps Development, Apps Management, Maintenance, </a:t>
            </a:r>
            <a:r>
              <a:rPr lang="en-US" sz="1050" dirty="0" err="1">
                <a:solidFill>
                  <a:srgbClr val="1A3149"/>
                </a:solidFill>
                <a:ea typeface="Lato" panose="020F0502020204030203" pitchFamily="34" charset="0"/>
                <a:cs typeface="Lato" panose="020F0502020204030203" pitchFamily="34" charset="0"/>
              </a:rPr>
              <a:t>Etc</a:t>
            </a:r>
            <a:endParaRPr lang="en-US" sz="1050" dirty="0">
              <a:solidFill>
                <a:srgbClr val="1A3149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4D1CEF8-E5BF-0404-ACF3-A7337B0E20B2}"/>
              </a:ext>
            </a:extLst>
          </p:cNvPr>
          <p:cNvGrpSpPr/>
          <p:nvPr/>
        </p:nvGrpSpPr>
        <p:grpSpPr>
          <a:xfrm>
            <a:off x="3812974" y="2950477"/>
            <a:ext cx="348849" cy="348849"/>
            <a:chOff x="14057726" y="2228584"/>
            <a:chExt cx="558159" cy="558159"/>
          </a:xfrm>
          <a:solidFill>
            <a:srgbClr val="1A3149"/>
          </a:solidFill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2FF9A30-8E8B-9252-6B86-8B3E981D51DF}"/>
                </a:ext>
              </a:extLst>
            </p:cNvPr>
            <p:cNvSpPr/>
            <p:nvPr/>
          </p:nvSpPr>
          <p:spPr>
            <a:xfrm>
              <a:off x="14057726" y="2228584"/>
              <a:ext cx="558159" cy="5581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5" name="Freeform 29">
              <a:extLst>
                <a:ext uri="{FF2B5EF4-FFF2-40B4-BE49-F238E27FC236}">
                  <a16:creationId xmlns:a16="http://schemas.microsoft.com/office/drawing/2014/main" id="{8DBE7DEE-8B76-256C-C983-CBC8DF8AD741}"/>
                </a:ext>
              </a:extLst>
            </p:cNvPr>
            <p:cNvSpPr/>
            <p:nvPr/>
          </p:nvSpPr>
          <p:spPr bwMode="auto">
            <a:xfrm>
              <a:off x="14162309" y="2373013"/>
              <a:ext cx="348993" cy="269301"/>
            </a:xfrm>
            <a:custGeom>
              <a:avLst/>
              <a:gdLst>
                <a:gd name="T0" fmla="*/ 198196 w 59"/>
                <a:gd name="T1" fmla="*/ 41487 h 45"/>
                <a:gd name="T2" fmla="*/ 102515 w 59"/>
                <a:gd name="T3" fmla="*/ 134832 h 45"/>
                <a:gd name="T4" fmla="*/ 85429 w 59"/>
                <a:gd name="T5" fmla="*/ 152118 h 45"/>
                <a:gd name="T6" fmla="*/ 78595 w 59"/>
                <a:gd name="T7" fmla="*/ 155575 h 45"/>
                <a:gd name="T8" fmla="*/ 68343 w 59"/>
                <a:gd name="T9" fmla="*/ 152118 h 45"/>
                <a:gd name="T10" fmla="*/ 51258 w 59"/>
                <a:gd name="T11" fmla="*/ 134832 h 45"/>
                <a:gd name="T12" fmla="*/ 3417 w 59"/>
                <a:gd name="T13" fmla="*/ 89888 h 45"/>
                <a:gd name="T14" fmla="*/ 0 w 59"/>
                <a:gd name="T15" fmla="*/ 79516 h 45"/>
                <a:gd name="T16" fmla="*/ 3417 w 59"/>
                <a:gd name="T17" fmla="*/ 69144 h 45"/>
                <a:gd name="T18" fmla="*/ 20503 w 59"/>
                <a:gd name="T19" fmla="*/ 51858 h 45"/>
                <a:gd name="T20" fmla="*/ 30755 w 59"/>
                <a:gd name="T21" fmla="*/ 48401 h 45"/>
                <a:gd name="T22" fmla="*/ 37589 w 59"/>
                <a:gd name="T23" fmla="*/ 51858 h 45"/>
                <a:gd name="T24" fmla="*/ 78595 w 59"/>
                <a:gd name="T25" fmla="*/ 89888 h 45"/>
                <a:gd name="T26" fmla="*/ 160607 w 59"/>
                <a:gd name="T27" fmla="*/ 3457 h 45"/>
                <a:gd name="T28" fmla="*/ 170858 w 59"/>
                <a:gd name="T29" fmla="*/ 0 h 45"/>
                <a:gd name="T30" fmla="*/ 181110 w 59"/>
                <a:gd name="T31" fmla="*/ 3457 h 45"/>
                <a:gd name="T32" fmla="*/ 198196 w 59"/>
                <a:gd name="T33" fmla="*/ 24201 h 45"/>
                <a:gd name="T34" fmla="*/ 201613 w 59"/>
                <a:gd name="T35" fmla="*/ 31115 h 45"/>
                <a:gd name="T36" fmla="*/ 198196 w 59"/>
                <a:gd name="T37" fmla="*/ 41487 h 4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9" h="45">
                  <a:moveTo>
                    <a:pt x="58" y="12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5"/>
                    <a:pt x="24" y="45"/>
                    <a:pt x="23" y="45"/>
                  </a:cubicBezTo>
                  <a:cubicBezTo>
                    <a:pt x="22" y="45"/>
                    <a:pt x="21" y="45"/>
                    <a:pt x="20" y="44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4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10" y="14"/>
                    <a:pt x="11" y="14"/>
                    <a:pt x="11" y="1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1"/>
                    <a:pt x="49" y="0"/>
                    <a:pt x="50" y="0"/>
                  </a:cubicBezTo>
                  <a:cubicBezTo>
                    <a:pt x="51" y="0"/>
                    <a:pt x="52" y="1"/>
                    <a:pt x="53" y="1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9" y="8"/>
                    <a:pt x="59" y="9"/>
                  </a:cubicBezTo>
                  <a:cubicBezTo>
                    <a:pt x="59" y="10"/>
                    <a:pt x="58" y="11"/>
                    <a:pt x="58" y="12"/>
                  </a:cubicBezTo>
                  <a:close/>
                </a:path>
              </a:pathLst>
            </a:custGeom>
            <a:solidFill>
              <a:srgbClr val="FFD211"/>
            </a:solidFill>
            <a:ln>
              <a:noFill/>
            </a:ln>
          </p:spPr>
          <p:txBody>
            <a:bodyPr/>
            <a:lstStyle/>
            <a:p>
              <a:endParaRPr lang="en-US" sz="600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29D31163-9439-018E-2659-ACC0DDE33674}"/>
              </a:ext>
            </a:extLst>
          </p:cNvPr>
          <p:cNvSpPr/>
          <p:nvPr/>
        </p:nvSpPr>
        <p:spPr>
          <a:xfrm>
            <a:off x="4250966" y="3692602"/>
            <a:ext cx="1666836" cy="368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1A3149"/>
                </a:solidFill>
                <a:ea typeface="Lato" panose="020F0502020204030203" pitchFamily="34" charset="0"/>
                <a:cs typeface="Lato" panose="020F0502020204030203" pitchFamily="34" charset="0"/>
              </a:rPr>
              <a:t>Digital Marketing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791F1E3-94C5-863F-49BB-B156CFBB1174}"/>
              </a:ext>
            </a:extLst>
          </p:cNvPr>
          <p:cNvSpPr/>
          <p:nvPr/>
        </p:nvSpPr>
        <p:spPr>
          <a:xfrm>
            <a:off x="4250966" y="3971405"/>
            <a:ext cx="2347584" cy="467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1A3149"/>
                </a:solidFill>
                <a:ea typeface="Lato" panose="020F0502020204030203" pitchFamily="34" charset="0"/>
                <a:cs typeface="Lato" panose="020F0502020204030203" pitchFamily="34" charset="0"/>
              </a:rPr>
              <a:t>Ads, SEO, Endorsement, Brand </a:t>
            </a:r>
            <a:r>
              <a:rPr lang="en-US" sz="1050" dirty="0" err="1">
                <a:solidFill>
                  <a:srgbClr val="1A3149"/>
                </a:solidFill>
                <a:ea typeface="Lato" panose="020F0502020204030203" pitchFamily="34" charset="0"/>
                <a:cs typeface="Lato" panose="020F0502020204030203" pitchFamily="34" charset="0"/>
              </a:rPr>
              <a:t>Ambasador</a:t>
            </a:r>
            <a:r>
              <a:rPr lang="en-US" sz="1050" dirty="0">
                <a:solidFill>
                  <a:srgbClr val="1A3149"/>
                </a:solidFill>
                <a:ea typeface="Lato" panose="020F0502020204030203" pitchFamily="34" charset="0"/>
                <a:cs typeface="Lato" panose="020F0502020204030203" pitchFamily="34" charset="0"/>
              </a:rPr>
              <a:t> Management, </a:t>
            </a:r>
            <a:r>
              <a:rPr lang="en-US" sz="1050" dirty="0" err="1">
                <a:solidFill>
                  <a:srgbClr val="1A3149"/>
                </a:solidFill>
                <a:ea typeface="Lato" panose="020F0502020204030203" pitchFamily="34" charset="0"/>
                <a:cs typeface="Lato" panose="020F0502020204030203" pitchFamily="34" charset="0"/>
              </a:rPr>
              <a:t>Etc</a:t>
            </a:r>
            <a:endParaRPr lang="en-US" sz="1050" dirty="0">
              <a:solidFill>
                <a:srgbClr val="1A3149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260760F-614A-5928-3629-EC116131B2A3}"/>
              </a:ext>
            </a:extLst>
          </p:cNvPr>
          <p:cNvGrpSpPr/>
          <p:nvPr/>
        </p:nvGrpSpPr>
        <p:grpSpPr>
          <a:xfrm>
            <a:off x="3812974" y="3784540"/>
            <a:ext cx="348849" cy="348849"/>
            <a:chOff x="14057726" y="2228584"/>
            <a:chExt cx="558159" cy="558159"/>
          </a:xfrm>
          <a:solidFill>
            <a:srgbClr val="1A3149"/>
          </a:solidFill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EDFC3980-614B-9933-EA53-BACE4B4C1E26}"/>
                </a:ext>
              </a:extLst>
            </p:cNvPr>
            <p:cNvSpPr/>
            <p:nvPr/>
          </p:nvSpPr>
          <p:spPr>
            <a:xfrm>
              <a:off x="14057726" y="2228584"/>
              <a:ext cx="558159" cy="5581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0" name="Freeform 29">
              <a:extLst>
                <a:ext uri="{FF2B5EF4-FFF2-40B4-BE49-F238E27FC236}">
                  <a16:creationId xmlns:a16="http://schemas.microsoft.com/office/drawing/2014/main" id="{910FB8DD-03EB-F343-2AD7-067CE5C035E6}"/>
                </a:ext>
              </a:extLst>
            </p:cNvPr>
            <p:cNvSpPr/>
            <p:nvPr/>
          </p:nvSpPr>
          <p:spPr bwMode="auto">
            <a:xfrm>
              <a:off x="14162309" y="2373013"/>
              <a:ext cx="348993" cy="269301"/>
            </a:xfrm>
            <a:custGeom>
              <a:avLst/>
              <a:gdLst>
                <a:gd name="T0" fmla="*/ 198196 w 59"/>
                <a:gd name="T1" fmla="*/ 41487 h 45"/>
                <a:gd name="T2" fmla="*/ 102515 w 59"/>
                <a:gd name="T3" fmla="*/ 134832 h 45"/>
                <a:gd name="T4" fmla="*/ 85429 w 59"/>
                <a:gd name="T5" fmla="*/ 152118 h 45"/>
                <a:gd name="T6" fmla="*/ 78595 w 59"/>
                <a:gd name="T7" fmla="*/ 155575 h 45"/>
                <a:gd name="T8" fmla="*/ 68343 w 59"/>
                <a:gd name="T9" fmla="*/ 152118 h 45"/>
                <a:gd name="T10" fmla="*/ 51258 w 59"/>
                <a:gd name="T11" fmla="*/ 134832 h 45"/>
                <a:gd name="T12" fmla="*/ 3417 w 59"/>
                <a:gd name="T13" fmla="*/ 89888 h 45"/>
                <a:gd name="T14" fmla="*/ 0 w 59"/>
                <a:gd name="T15" fmla="*/ 79516 h 45"/>
                <a:gd name="T16" fmla="*/ 3417 w 59"/>
                <a:gd name="T17" fmla="*/ 69144 h 45"/>
                <a:gd name="T18" fmla="*/ 20503 w 59"/>
                <a:gd name="T19" fmla="*/ 51858 h 45"/>
                <a:gd name="T20" fmla="*/ 30755 w 59"/>
                <a:gd name="T21" fmla="*/ 48401 h 45"/>
                <a:gd name="T22" fmla="*/ 37589 w 59"/>
                <a:gd name="T23" fmla="*/ 51858 h 45"/>
                <a:gd name="T24" fmla="*/ 78595 w 59"/>
                <a:gd name="T25" fmla="*/ 89888 h 45"/>
                <a:gd name="T26" fmla="*/ 160607 w 59"/>
                <a:gd name="T27" fmla="*/ 3457 h 45"/>
                <a:gd name="T28" fmla="*/ 170858 w 59"/>
                <a:gd name="T29" fmla="*/ 0 h 45"/>
                <a:gd name="T30" fmla="*/ 181110 w 59"/>
                <a:gd name="T31" fmla="*/ 3457 h 45"/>
                <a:gd name="T32" fmla="*/ 198196 w 59"/>
                <a:gd name="T33" fmla="*/ 24201 h 45"/>
                <a:gd name="T34" fmla="*/ 201613 w 59"/>
                <a:gd name="T35" fmla="*/ 31115 h 45"/>
                <a:gd name="T36" fmla="*/ 198196 w 59"/>
                <a:gd name="T37" fmla="*/ 41487 h 4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9" h="45">
                  <a:moveTo>
                    <a:pt x="58" y="12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5"/>
                    <a:pt x="24" y="45"/>
                    <a:pt x="23" y="45"/>
                  </a:cubicBezTo>
                  <a:cubicBezTo>
                    <a:pt x="22" y="45"/>
                    <a:pt x="21" y="45"/>
                    <a:pt x="20" y="44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4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10" y="14"/>
                    <a:pt x="11" y="14"/>
                    <a:pt x="11" y="1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1"/>
                    <a:pt x="49" y="0"/>
                    <a:pt x="50" y="0"/>
                  </a:cubicBezTo>
                  <a:cubicBezTo>
                    <a:pt x="51" y="0"/>
                    <a:pt x="52" y="1"/>
                    <a:pt x="53" y="1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9" y="8"/>
                    <a:pt x="59" y="9"/>
                  </a:cubicBezTo>
                  <a:cubicBezTo>
                    <a:pt x="59" y="10"/>
                    <a:pt x="58" y="11"/>
                    <a:pt x="58" y="12"/>
                  </a:cubicBezTo>
                  <a:close/>
                </a:path>
              </a:pathLst>
            </a:custGeom>
            <a:solidFill>
              <a:srgbClr val="FFD211"/>
            </a:solidFill>
            <a:ln>
              <a:noFill/>
            </a:ln>
          </p:spPr>
          <p:txBody>
            <a:bodyPr/>
            <a:lstStyle/>
            <a:p>
              <a:endParaRPr lang="en-US" sz="600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38B9564-1FB3-7453-6992-8259509B8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667" y="2006410"/>
            <a:ext cx="2753348" cy="275334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5F70482-C30C-6FA5-9168-ACE960658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645" y="1584282"/>
            <a:ext cx="3243392" cy="324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6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6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6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6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/>
      <p:bldP spid="25" grpId="0" animBg="1"/>
      <p:bldP spid="26" grpId="0"/>
      <p:bldP spid="27" grpId="0" animBg="1"/>
      <p:bldP spid="28" grpId="0"/>
      <p:bldP spid="36" grpId="0" animBg="1"/>
      <p:bldP spid="37" grpId="0" animBg="1"/>
      <p:bldP spid="38" grpId="0" animBg="1"/>
      <p:bldP spid="39" grpId="0" animBg="1"/>
      <p:bldP spid="44" grpId="0"/>
      <p:bldP spid="45" grpId="0"/>
      <p:bldP spid="46" grpId="0"/>
      <p:bldP spid="47" grpId="0"/>
      <p:bldP spid="2" grpId="0" animBg="1"/>
      <p:bldP spid="5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1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6B6FAB67-D8C3-6CC2-5542-B41952DDA65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" b="7750"/>
          <a:stretch/>
        </p:blipFill>
        <p:spPr>
          <a:xfrm>
            <a:off x="0" y="0"/>
            <a:ext cx="12192000" cy="6858000"/>
          </a:xfr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4668701-7B97-4860-B903-68EA7F4F9BC3}"/>
              </a:ext>
            </a:extLst>
          </p:cNvPr>
          <p:cNvSpPr/>
          <p:nvPr/>
        </p:nvSpPr>
        <p:spPr bwMode="auto">
          <a:xfrm>
            <a:off x="3231118" y="0"/>
            <a:ext cx="8960882" cy="6858000"/>
          </a:xfrm>
          <a:custGeom>
            <a:avLst/>
            <a:gdLst>
              <a:gd name="connsiteX0" fmla="*/ 0 w 8960882"/>
              <a:gd name="connsiteY0" fmla="*/ 0 h 6858000"/>
              <a:gd name="connsiteX1" fmla="*/ 8960882 w 8960882"/>
              <a:gd name="connsiteY1" fmla="*/ 0 h 6858000"/>
              <a:gd name="connsiteX2" fmla="*/ 8960882 w 8960882"/>
              <a:gd name="connsiteY2" fmla="*/ 6858000 h 6858000"/>
              <a:gd name="connsiteX3" fmla="*/ 2777365 w 8960882"/>
              <a:gd name="connsiteY3" fmla="*/ 6858000 h 6858000"/>
              <a:gd name="connsiteX4" fmla="*/ 2941995 w 8960882"/>
              <a:gd name="connsiteY4" fmla="*/ 6673341 h 6858000"/>
              <a:gd name="connsiteX5" fmla="*/ 3165534 w 8960882"/>
              <a:gd name="connsiteY5" fmla="*/ 6390089 h 6858000"/>
              <a:gd name="connsiteX6" fmla="*/ 3658232 w 8960882"/>
              <a:gd name="connsiteY6" fmla="*/ 5547771 h 6858000"/>
              <a:gd name="connsiteX7" fmla="*/ 3202030 w 8960882"/>
              <a:gd name="connsiteY7" fmla="*/ 3020817 h 6858000"/>
              <a:gd name="connsiteX8" fmla="*/ 1687441 w 8960882"/>
              <a:gd name="connsiteY8" fmla="*/ 1629161 h 6858000"/>
              <a:gd name="connsiteX9" fmla="*/ 537813 w 8960882"/>
              <a:gd name="connsiteY9" fmla="*/ 402307 h 6858000"/>
              <a:gd name="connsiteX10" fmla="*/ 168896 w 8960882"/>
              <a:gd name="connsiteY10" fmla="*/ 11311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960882" h="6858000">
                <a:moveTo>
                  <a:pt x="0" y="0"/>
                </a:moveTo>
                <a:lnTo>
                  <a:pt x="8960882" y="0"/>
                </a:lnTo>
                <a:lnTo>
                  <a:pt x="8960882" y="6858000"/>
                </a:lnTo>
                <a:lnTo>
                  <a:pt x="2777365" y="6858000"/>
                </a:lnTo>
                <a:lnTo>
                  <a:pt x="2941995" y="6673341"/>
                </a:lnTo>
                <a:cubicBezTo>
                  <a:pt x="3018409" y="6581213"/>
                  <a:pt x="3092542" y="6486223"/>
                  <a:pt x="3165534" y="6390089"/>
                </a:cubicBezTo>
                <a:cubicBezTo>
                  <a:pt x="3348015" y="6133731"/>
                  <a:pt x="3548743" y="5859062"/>
                  <a:pt x="3658232" y="5547771"/>
                </a:cubicBezTo>
                <a:cubicBezTo>
                  <a:pt x="3986697" y="4705453"/>
                  <a:pt x="3712976" y="3734956"/>
                  <a:pt x="3202030" y="3020817"/>
                </a:cubicBezTo>
                <a:cubicBezTo>
                  <a:pt x="2800573" y="2453168"/>
                  <a:pt x="2253131" y="2013697"/>
                  <a:pt x="1687441" y="1629161"/>
                </a:cubicBezTo>
                <a:cubicBezTo>
                  <a:pt x="1212991" y="1281247"/>
                  <a:pt x="975766" y="786843"/>
                  <a:pt x="537813" y="402307"/>
                </a:cubicBezTo>
                <a:cubicBezTo>
                  <a:pt x="419201" y="299306"/>
                  <a:pt x="296026" y="202886"/>
                  <a:pt x="168896" y="113117"/>
                </a:cubicBezTo>
                <a:close/>
              </a:path>
            </a:pathLst>
          </a:custGeom>
          <a:solidFill>
            <a:srgbClr val="FFD52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>
              <a:solidFill>
                <a:srgbClr val="FFD526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B94B9AE-B847-E5CB-BFC9-3B3B9EFC9990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A31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ID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3D3E84B-F4A9-0E72-E514-480E9B62EBDB}"/>
              </a:ext>
            </a:extLst>
          </p:cNvPr>
          <p:cNvSpPr/>
          <p:nvPr/>
        </p:nvSpPr>
        <p:spPr bwMode="auto">
          <a:xfrm>
            <a:off x="314389" y="253250"/>
            <a:ext cx="2408238" cy="367714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88900" sx="102000" sy="102000" algn="c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0A0E67-0101-0A65-7DB2-746733815196}"/>
              </a:ext>
            </a:extLst>
          </p:cNvPr>
          <p:cNvSpPr txBox="1"/>
          <p:nvPr/>
        </p:nvSpPr>
        <p:spPr>
          <a:xfrm>
            <a:off x="741450" y="313283"/>
            <a:ext cx="190497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>
                <a:latin typeface="+mj-lt"/>
              </a:rPr>
              <a:t>Pitch Deck </a:t>
            </a:r>
            <a:r>
              <a:rPr lang="en-US" sz="1000" dirty="0"/>
              <a:t>Presentation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483EF77-CD9D-DA4E-8A4E-46B4AB96EA42}"/>
              </a:ext>
            </a:extLst>
          </p:cNvPr>
          <p:cNvSpPr/>
          <p:nvPr/>
        </p:nvSpPr>
        <p:spPr bwMode="auto">
          <a:xfrm>
            <a:off x="348358" y="285794"/>
            <a:ext cx="301200" cy="301200"/>
          </a:xfrm>
          <a:prstGeom prst="ellipse">
            <a:avLst/>
          </a:prstGeom>
          <a:gradFill flip="none" rotWithShape="1">
            <a:gsLst>
              <a:gs pos="0">
                <a:srgbClr val="FFD526"/>
              </a:gs>
              <a:gs pos="100000">
                <a:srgbClr val="FFC000"/>
              </a:gs>
            </a:gsLst>
            <a:lin ang="27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38" name="Line 5">
            <a:extLst>
              <a:ext uri="{FF2B5EF4-FFF2-40B4-BE49-F238E27FC236}">
                <a16:creationId xmlns:a16="http://schemas.microsoft.com/office/drawing/2014/main" id="{C231A6F5-FCF9-2946-5C54-A2CBBF9D08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50434" y="1900478"/>
            <a:ext cx="361949" cy="365413"/>
          </a:xfrm>
          <a:prstGeom prst="line">
            <a:avLst/>
          </a:prstGeom>
          <a:noFill/>
          <a:ln w="36513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9" name="Line 6">
            <a:extLst>
              <a:ext uri="{FF2B5EF4-FFF2-40B4-BE49-F238E27FC236}">
                <a16:creationId xmlns:a16="http://schemas.microsoft.com/office/drawing/2014/main" id="{A961F44B-4835-681F-57CE-BB5EDCC8CCF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30557" y="1574845"/>
            <a:ext cx="361950" cy="365414"/>
          </a:xfrm>
          <a:prstGeom prst="line">
            <a:avLst/>
          </a:prstGeom>
          <a:noFill/>
          <a:ln w="36513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0" name="Freeform 8">
            <a:extLst>
              <a:ext uri="{FF2B5EF4-FFF2-40B4-BE49-F238E27FC236}">
                <a16:creationId xmlns:a16="http://schemas.microsoft.com/office/drawing/2014/main" id="{FF86AC15-289B-41F7-701F-849B840AB180}"/>
              </a:ext>
            </a:extLst>
          </p:cNvPr>
          <p:cNvSpPr>
            <a:spLocks/>
          </p:cNvSpPr>
          <p:nvPr/>
        </p:nvSpPr>
        <p:spPr bwMode="auto">
          <a:xfrm>
            <a:off x="8449709" y="3079139"/>
            <a:ext cx="503099" cy="413688"/>
          </a:xfrm>
          <a:custGeom>
            <a:avLst/>
            <a:gdLst>
              <a:gd name="T0" fmla="*/ 414 w 419"/>
              <a:gd name="T1" fmla="*/ 25 h 341"/>
              <a:gd name="T2" fmla="*/ 348 w 419"/>
              <a:gd name="T3" fmla="*/ 44 h 341"/>
              <a:gd name="T4" fmla="*/ 304 w 419"/>
              <a:gd name="T5" fmla="*/ 55 h 341"/>
              <a:gd name="T6" fmla="*/ 293 w 419"/>
              <a:gd name="T7" fmla="*/ 99 h 341"/>
              <a:gd name="T8" fmla="*/ 274 w 419"/>
              <a:gd name="T9" fmla="*/ 165 h 341"/>
              <a:gd name="T10" fmla="*/ 209 w 419"/>
              <a:gd name="T11" fmla="*/ 184 h 341"/>
              <a:gd name="T12" fmla="*/ 165 w 419"/>
              <a:gd name="T13" fmla="*/ 195 h 341"/>
              <a:gd name="T14" fmla="*/ 154 w 419"/>
              <a:gd name="T15" fmla="*/ 239 h 341"/>
              <a:gd name="T16" fmla="*/ 134 w 419"/>
              <a:gd name="T17" fmla="*/ 305 h 341"/>
              <a:gd name="T18" fmla="*/ 69 w 419"/>
              <a:gd name="T19" fmla="*/ 324 h 341"/>
              <a:gd name="T20" fmla="*/ 25 w 419"/>
              <a:gd name="T21" fmla="*/ 335 h 341"/>
              <a:gd name="T22" fmla="*/ 5 w 419"/>
              <a:gd name="T23" fmla="*/ 335 h 341"/>
              <a:gd name="T24" fmla="*/ 5 w 419"/>
              <a:gd name="T25" fmla="*/ 315 h 341"/>
              <a:gd name="T26" fmla="*/ 71 w 419"/>
              <a:gd name="T27" fmla="*/ 296 h 341"/>
              <a:gd name="T28" fmla="*/ 115 w 419"/>
              <a:gd name="T29" fmla="*/ 285 h 341"/>
              <a:gd name="T30" fmla="*/ 126 w 419"/>
              <a:gd name="T31" fmla="*/ 241 h 341"/>
              <a:gd name="T32" fmla="*/ 145 w 419"/>
              <a:gd name="T33" fmla="*/ 175 h 341"/>
              <a:gd name="T34" fmla="*/ 210 w 419"/>
              <a:gd name="T35" fmla="*/ 156 h 341"/>
              <a:gd name="T36" fmla="*/ 254 w 419"/>
              <a:gd name="T37" fmla="*/ 145 h 341"/>
              <a:gd name="T38" fmla="*/ 265 w 419"/>
              <a:gd name="T39" fmla="*/ 101 h 341"/>
              <a:gd name="T40" fmla="*/ 285 w 419"/>
              <a:gd name="T41" fmla="*/ 36 h 341"/>
              <a:gd name="T42" fmla="*/ 350 w 419"/>
              <a:gd name="T43" fmla="*/ 16 h 341"/>
              <a:gd name="T44" fmla="*/ 394 w 419"/>
              <a:gd name="T45" fmla="*/ 5 h 341"/>
              <a:gd name="T46" fmla="*/ 414 w 419"/>
              <a:gd name="T47" fmla="*/ 5 h 341"/>
              <a:gd name="T48" fmla="*/ 414 w 419"/>
              <a:gd name="T49" fmla="*/ 25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19" h="341">
                <a:moveTo>
                  <a:pt x="414" y="25"/>
                </a:moveTo>
                <a:cubicBezTo>
                  <a:pt x="392" y="47"/>
                  <a:pt x="368" y="46"/>
                  <a:pt x="348" y="44"/>
                </a:cubicBezTo>
                <a:cubicBezTo>
                  <a:pt x="331" y="43"/>
                  <a:pt x="317" y="42"/>
                  <a:pt x="304" y="55"/>
                </a:cubicBezTo>
                <a:cubicBezTo>
                  <a:pt x="291" y="68"/>
                  <a:pt x="292" y="82"/>
                  <a:pt x="293" y="99"/>
                </a:cubicBezTo>
                <a:cubicBezTo>
                  <a:pt x="295" y="119"/>
                  <a:pt x="296" y="143"/>
                  <a:pt x="274" y="165"/>
                </a:cubicBezTo>
                <a:cubicBezTo>
                  <a:pt x="252" y="187"/>
                  <a:pt x="228" y="185"/>
                  <a:pt x="209" y="184"/>
                </a:cubicBezTo>
                <a:cubicBezTo>
                  <a:pt x="191" y="183"/>
                  <a:pt x="178" y="182"/>
                  <a:pt x="165" y="195"/>
                </a:cubicBezTo>
                <a:cubicBezTo>
                  <a:pt x="152" y="208"/>
                  <a:pt x="152" y="222"/>
                  <a:pt x="154" y="239"/>
                </a:cubicBezTo>
                <a:cubicBezTo>
                  <a:pt x="155" y="259"/>
                  <a:pt x="156" y="283"/>
                  <a:pt x="134" y="305"/>
                </a:cubicBezTo>
                <a:cubicBezTo>
                  <a:pt x="112" y="327"/>
                  <a:pt x="88" y="325"/>
                  <a:pt x="69" y="324"/>
                </a:cubicBezTo>
                <a:cubicBezTo>
                  <a:pt x="52" y="323"/>
                  <a:pt x="38" y="322"/>
                  <a:pt x="25" y="335"/>
                </a:cubicBezTo>
                <a:cubicBezTo>
                  <a:pt x="19" y="341"/>
                  <a:pt x="10" y="341"/>
                  <a:pt x="5" y="335"/>
                </a:cubicBezTo>
                <a:cubicBezTo>
                  <a:pt x="0" y="330"/>
                  <a:pt x="0" y="321"/>
                  <a:pt x="5" y="315"/>
                </a:cubicBezTo>
                <a:cubicBezTo>
                  <a:pt x="27" y="293"/>
                  <a:pt x="51" y="295"/>
                  <a:pt x="71" y="296"/>
                </a:cubicBezTo>
                <a:cubicBezTo>
                  <a:pt x="88" y="297"/>
                  <a:pt x="102" y="298"/>
                  <a:pt x="115" y="285"/>
                </a:cubicBezTo>
                <a:cubicBezTo>
                  <a:pt x="128" y="272"/>
                  <a:pt x="127" y="258"/>
                  <a:pt x="126" y="241"/>
                </a:cubicBezTo>
                <a:cubicBezTo>
                  <a:pt x="124" y="222"/>
                  <a:pt x="123" y="197"/>
                  <a:pt x="145" y="175"/>
                </a:cubicBezTo>
                <a:cubicBezTo>
                  <a:pt x="167" y="154"/>
                  <a:pt x="191" y="155"/>
                  <a:pt x="210" y="156"/>
                </a:cubicBezTo>
                <a:cubicBezTo>
                  <a:pt x="228" y="157"/>
                  <a:pt x="241" y="158"/>
                  <a:pt x="254" y="145"/>
                </a:cubicBezTo>
                <a:cubicBezTo>
                  <a:pt x="267" y="132"/>
                  <a:pt x="266" y="119"/>
                  <a:pt x="265" y="101"/>
                </a:cubicBezTo>
                <a:cubicBezTo>
                  <a:pt x="264" y="82"/>
                  <a:pt x="263" y="58"/>
                  <a:pt x="285" y="36"/>
                </a:cubicBezTo>
                <a:cubicBezTo>
                  <a:pt x="307" y="14"/>
                  <a:pt x="331" y="15"/>
                  <a:pt x="350" y="16"/>
                </a:cubicBezTo>
                <a:cubicBezTo>
                  <a:pt x="367" y="18"/>
                  <a:pt x="381" y="18"/>
                  <a:pt x="394" y="5"/>
                </a:cubicBezTo>
                <a:cubicBezTo>
                  <a:pt x="400" y="0"/>
                  <a:pt x="408" y="0"/>
                  <a:pt x="414" y="5"/>
                </a:cubicBezTo>
                <a:cubicBezTo>
                  <a:pt x="419" y="11"/>
                  <a:pt x="419" y="20"/>
                  <a:pt x="414" y="2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5807ECD-4241-F479-F0F4-198B28208C1B}"/>
              </a:ext>
            </a:extLst>
          </p:cNvPr>
          <p:cNvSpPr txBox="1"/>
          <p:nvPr/>
        </p:nvSpPr>
        <p:spPr>
          <a:xfrm>
            <a:off x="11055350" y="202696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chemeClr val="bg2">
                    <a:lumMod val="85000"/>
                  </a:schemeClr>
                </a:solidFill>
              </a:rPr>
              <a:t>About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799C166-31C2-B68C-9F47-CBBAD39B6746}"/>
              </a:ext>
            </a:extLst>
          </p:cNvPr>
          <p:cNvSpPr txBox="1"/>
          <p:nvPr/>
        </p:nvSpPr>
        <p:spPr>
          <a:xfrm>
            <a:off x="10290002" y="202192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chemeClr val="bg2">
                    <a:lumMod val="85000"/>
                  </a:schemeClr>
                </a:solidFill>
              </a:rPr>
              <a:t>Team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C2745D7-1476-1448-97A4-A41CDCDF8949}"/>
              </a:ext>
            </a:extLst>
          </p:cNvPr>
          <p:cNvSpPr txBox="1"/>
          <p:nvPr/>
        </p:nvSpPr>
        <p:spPr>
          <a:xfrm>
            <a:off x="9271000" y="201688"/>
            <a:ext cx="101900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chemeClr val="bg2">
                    <a:lumMod val="85000"/>
                  </a:schemeClr>
                </a:solidFill>
              </a:rPr>
              <a:t>Portfolio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303B5C-6AA5-E36A-851E-CBB461816352}"/>
              </a:ext>
            </a:extLst>
          </p:cNvPr>
          <p:cNvSpPr txBox="1"/>
          <p:nvPr/>
        </p:nvSpPr>
        <p:spPr>
          <a:xfrm>
            <a:off x="4138161" y="629416"/>
            <a:ext cx="39132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i="1" dirty="0">
                <a:solidFill>
                  <a:srgbClr val="FFD526"/>
                </a:solidFill>
                <a:latin typeface="Montserrat" panose="00000500000000000000" pitchFamily="50" charset="0"/>
              </a:rPr>
              <a:t>Our</a:t>
            </a:r>
            <a:r>
              <a:rPr lang="en-US" sz="4400" b="1" i="1" dirty="0">
                <a:solidFill>
                  <a:srgbClr val="C00000"/>
                </a:solidFill>
                <a:latin typeface="Montserrat" panose="00000500000000000000" pitchFamily="50" charset="0"/>
              </a:rPr>
              <a:t> </a:t>
            </a:r>
            <a:r>
              <a:rPr lang="en-US" sz="4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</a:rPr>
              <a:t>Process</a:t>
            </a:r>
            <a:r>
              <a:rPr lang="id-ID" sz="4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</a:rPr>
              <a:t>.</a:t>
            </a:r>
            <a:endParaRPr lang="en-ID" sz="4400" b="1" i="1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50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34D4D3-922B-A9CC-B9E8-64705AAD7181}"/>
              </a:ext>
            </a:extLst>
          </p:cNvPr>
          <p:cNvGrpSpPr/>
          <p:nvPr/>
        </p:nvGrpSpPr>
        <p:grpSpPr>
          <a:xfrm>
            <a:off x="606085" y="1804096"/>
            <a:ext cx="1954601" cy="3490742"/>
            <a:chOff x="4847772" y="1587974"/>
            <a:chExt cx="762001" cy="145143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E899914-F25E-BC58-28F0-047724087A46}"/>
                </a:ext>
              </a:extLst>
            </p:cNvPr>
            <p:cNvCxnSpPr/>
            <p:nvPr/>
          </p:nvCxnSpPr>
          <p:spPr>
            <a:xfrm>
              <a:off x="5228773" y="2910670"/>
              <a:ext cx="0" cy="128740"/>
            </a:xfrm>
            <a:prstGeom prst="line">
              <a:avLst/>
            </a:prstGeom>
            <a:ln>
              <a:solidFill>
                <a:srgbClr val="FFD526"/>
              </a:solidFill>
              <a:headEnd type="none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Pentagon 4">
              <a:extLst>
                <a:ext uri="{FF2B5EF4-FFF2-40B4-BE49-F238E27FC236}">
                  <a16:creationId xmlns:a16="http://schemas.microsoft.com/office/drawing/2014/main" id="{FD496844-E2AB-048D-5305-E3F39F1E6A14}"/>
                </a:ext>
              </a:extLst>
            </p:cNvPr>
            <p:cNvSpPr/>
            <p:nvPr/>
          </p:nvSpPr>
          <p:spPr>
            <a:xfrm rot="5400000">
              <a:off x="4581073" y="1896470"/>
              <a:ext cx="1295400" cy="762000"/>
            </a:xfrm>
            <a:prstGeom prst="homePlate">
              <a:avLst/>
            </a:prstGeom>
            <a:solidFill>
              <a:srgbClr val="FFD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6" name="Round Same Side Corner Rectangle 5">
              <a:extLst>
                <a:ext uri="{FF2B5EF4-FFF2-40B4-BE49-F238E27FC236}">
                  <a16:creationId xmlns:a16="http://schemas.microsoft.com/office/drawing/2014/main" id="{2A96ABD5-7BAD-33BD-23B0-C3446BAFEB61}"/>
                </a:ext>
              </a:extLst>
            </p:cNvPr>
            <p:cNvSpPr/>
            <p:nvPr/>
          </p:nvSpPr>
          <p:spPr>
            <a:xfrm>
              <a:off x="4847772" y="1587974"/>
              <a:ext cx="762000" cy="304800"/>
            </a:xfrm>
            <a:prstGeom prst="round2Same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B828BB-5BA2-4A58-C135-C01D3B646FC7}"/>
              </a:ext>
            </a:extLst>
          </p:cNvPr>
          <p:cNvGrpSpPr/>
          <p:nvPr/>
        </p:nvGrpSpPr>
        <p:grpSpPr>
          <a:xfrm>
            <a:off x="2762097" y="1804096"/>
            <a:ext cx="1954601" cy="3490742"/>
            <a:chOff x="4847772" y="1587974"/>
            <a:chExt cx="762001" cy="1451436"/>
          </a:xfrm>
          <a:solidFill>
            <a:srgbClr val="1A3149"/>
          </a:solidFill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282F75-D3C7-2AC6-500C-BD2C01035A06}"/>
                </a:ext>
              </a:extLst>
            </p:cNvPr>
            <p:cNvCxnSpPr/>
            <p:nvPr/>
          </p:nvCxnSpPr>
          <p:spPr>
            <a:xfrm>
              <a:off x="5228773" y="2910670"/>
              <a:ext cx="0" cy="128740"/>
            </a:xfrm>
            <a:prstGeom prst="line">
              <a:avLst/>
            </a:prstGeom>
            <a:grpFill/>
            <a:ln>
              <a:solidFill>
                <a:srgbClr val="FFD526"/>
              </a:solidFill>
              <a:headEnd type="none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Pentagon 8">
              <a:extLst>
                <a:ext uri="{FF2B5EF4-FFF2-40B4-BE49-F238E27FC236}">
                  <a16:creationId xmlns:a16="http://schemas.microsoft.com/office/drawing/2014/main" id="{78C78D9F-026D-4052-A56E-2CA4A8631D2B}"/>
                </a:ext>
              </a:extLst>
            </p:cNvPr>
            <p:cNvSpPr/>
            <p:nvPr/>
          </p:nvSpPr>
          <p:spPr>
            <a:xfrm rot="5400000">
              <a:off x="4581073" y="1896470"/>
              <a:ext cx="1295400" cy="762000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1" name="Round Same Side Corner Rectangle 9">
              <a:extLst>
                <a:ext uri="{FF2B5EF4-FFF2-40B4-BE49-F238E27FC236}">
                  <a16:creationId xmlns:a16="http://schemas.microsoft.com/office/drawing/2014/main" id="{1037021B-EEDC-141A-AAA3-0B0DBC97E8BB}"/>
                </a:ext>
              </a:extLst>
            </p:cNvPr>
            <p:cNvSpPr/>
            <p:nvPr/>
          </p:nvSpPr>
          <p:spPr>
            <a:xfrm>
              <a:off x="4847772" y="1587974"/>
              <a:ext cx="762000" cy="304800"/>
            </a:xfrm>
            <a:prstGeom prst="round2SameRect">
              <a:avLst/>
            </a:prstGeom>
            <a:solidFill>
              <a:srgbClr val="FFD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1D4A9E6-BB23-BAC8-6006-894FB0311F8F}"/>
              </a:ext>
            </a:extLst>
          </p:cNvPr>
          <p:cNvGrpSpPr/>
          <p:nvPr/>
        </p:nvGrpSpPr>
        <p:grpSpPr>
          <a:xfrm>
            <a:off x="7050335" y="1778510"/>
            <a:ext cx="1954601" cy="3490742"/>
            <a:chOff x="4847772" y="1587974"/>
            <a:chExt cx="762001" cy="1451436"/>
          </a:xfrm>
          <a:solidFill>
            <a:srgbClr val="1A3149"/>
          </a:solidFill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D835865-11BD-EE1A-384D-476D5CB6699C}"/>
                </a:ext>
              </a:extLst>
            </p:cNvPr>
            <p:cNvCxnSpPr/>
            <p:nvPr/>
          </p:nvCxnSpPr>
          <p:spPr>
            <a:xfrm>
              <a:off x="5228773" y="2910670"/>
              <a:ext cx="0" cy="128740"/>
            </a:xfrm>
            <a:prstGeom prst="line">
              <a:avLst/>
            </a:prstGeom>
            <a:grpFill/>
            <a:ln>
              <a:solidFill>
                <a:srgbClr val="FFD526"/>
              </a:solidFill>
              <a:headEnd type="none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Pentagon 12">
              <a:extLst>
                <a:ext uri="{FF2B5EF4-FFF2-40B4-BE49-F238E27FC236}">
                  <a16:creationId xmlns:a16="http://schemas.microsoft.com/office/drawing/2014/main" id="{13CF585F-6FB7-5009-B9FA-668DC2387C2E}"/>
                </a:ext>
              </a:extLst>
            </p:cNvPr>
            <p:cNvSpPr/>
            <p:nvPr/>
          </p:nvSpPr>
          <p:spPr>
            <a:xfrm rot="5400000">
              <a:off x="4581073" y="1896470"/>
              <a:ext cx="1295400" cy="762000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6" name="Round Same Side Corner Rectangle 13">
              <a:extLst>
                <a:ext uri="{FF2B5EF4-FFF2-40B4-BE49-F238E27FC236}">
                  <a16:creationId xmlns:a16="http://schemas.microsoft.com/office/drawing/2014/main" id="{2E2B12BC-5BC4-FAFE-2241-ABDED0F95AEA}"/>
                </a:ext>
              </a:extLst>
            </p:cNvPr>
            <p:cNvSpPr/>
            <p:nvPr/>
          </p:nvSpPr>
          <p:spPr>
            <a:xfrm>
              <a:off x="4847772" y="1587974"/>
              <a:ext cx="762000" cy="304800"/>
            </a:xfrm>
            <a:prstGeom prst="round2SameRect">
              <a:avLst/>
            </a:prstGeom>
            <a:solidFill>
              <a:srgbClr val="FFD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3BE037B-5790-D69E-5267-A216A616305C}"/>
              </a:ext>
            </a:extLst>
          </p:cNvPr>
          <p:cNvGrpSpPr/>
          <p:nvPr/>
        </p:nvGrpSpPr>
        <p:grpSpPr>
          <a:xfrm>
            <a:off x="4906218" y="1800658"/>
            <a:ext cx="1954601" cy="3490742"/>
            <a:chOff x="4847772" y="1587974"/>
            <a:chExt cx="762001" cy="1451436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65BA392-1A1A-25D6-FE74-291DE40E9546}"/>
                </a:ext>
              </a:extLst>
            </p:cNvPr>
            <p:cNvCxnSpPr/>
            <p:nvPr/>
          </p:nvCxnSpPr>
          <p:spPr>
            <a:xfrm>
              <a:off x="5228773" y="2910670"/>
              <a:ext cx="0" cy="128740"/>
            </a:xfrm>
            <a:prstGeom prst="line">
              <a:avLst/>
            </a:prstGeom>
            <a:ln>
              <a:solidFill>
                <a:srgbClr val="FFD526"/>
              </a:solidFill>
              <a:headEnd type="none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Pentagon 16">
              <a:extLst>
                <a:ext uri="{FF2B5EF4-FFF2-40B4-BE49-F238E27FC236}">
                  <a16:creationId xmlns:a16="http://schemas.microsoft.com/office/drawing/2014/main" id="{173D23D3-7734-7DF2-4D82-B54E6855D99D}"/>
                </a:ext>
              </a:extLst>
            </p:cNvPr>
            <p:cNvSpPr/>
            <p:nvPr/>
          </p:nvSpPr>
          <p:spPr>
            <a:xfrm rot="5400000">
              <a:off x="4581073" y="1896470"/>
              <a:ext cx="1295400" cy="762000"/>
            </a:xfrm>
            <a:prstGeom prst="homePlate">
              <a:avLst/>
            </a:prstGeom>
            <a:solidFill>
              <a:srgbClr val="FFD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0" name="Round Same Side Corner Rectangle 17">
              <a:extLst>
                <a:ext uri="{FF2B5EF4-FFF2-40B4-BE49-F238E27FC236}">
                  <a16:creationId xmlns:a16="http://schemas.microsoft.com/office/drawing/2014/main" id="{B3490436-B128-F77E-9C71-F2F87E64EE26}"/>
                </a:ext>
              </a:extLst>
            </p:cNvPr>
            <p:cNvSpPr/>
            <p:nvPr/>
          </p:nvSpPr>
          <p:spPr>
            <a:xfrm>
              <a:off x="4847772" y="1587974"/>
              <a:ext cx="762000" cy="304800"/>
            </a:xfrm>
            <a:prstGeom prst="round2Same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526F291-C813-1829-8A91-1E7BB0185FBF}"/>
              </a:ext>
            </a:extLst>
          </p:cNvPr>
          <p:cNvGrpSpPr/>
          <p:nvPr/>
        </p:nvGrpSpPr>
        <p:grpSpPr>
          <a:xfrm rot="16200000" flipH="1">
            <a:off x="5579775" y="3143051"/>
            <a:ext cx="607483" cy="351367"/>
            <a:chOff x="5256213" y="3154363"/>
            <a:chExt cx="455612" cy="263525"/>
          </a:xfrm>
          <a:noFill/>
        </p:grpSpPr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4562909-961D-3BAD-14FD-B931FA96478A}"/>
                </a:ext>
              </a:extLst>
            </p:cNvPr>
            <p:cNvSpPr/>
            <p:nvPr/>
          </p:nvSpPr>
          <p:spPr bwMode="auto">
            <a:xfrm>
              <a:off x="5256213" y="3205163"/>
              <a:ext cx="287337" cy="60325"/>
            </a:xfrm>
            <a:custGeom>
              <a:avLst/>
              <a:gdLst>
                <a:gd name="T0" fmla="*/ 1416 w 1416"/>
                <a:gd name="T1" fmla="*/ 0 h 292"/>
                <a:gd name="T2" fmla="*/ 1416 w 1416"/>
                <a:gd name="T3" fmla="*/ 0 h 292"/>
                <a:gd name="T4" fmla="*/ 146 w 1416"/>
                <a:gd name="T5" fmla="*/ 0 h 292"/>
                <a:gd name="T6" fmla="*/ 0 w 1416"/>
                <a:gd name="T7" fmla="*/ 146 h 292"/>
                <a:gd name="T8" fmla="*/ 146 w 1416"/>
                <a:gd name="T9" fmla="*/ 292 h 292"/>
                <a:gd name="T10" fmla="*/ 904 w 1416"/>
                <a:gd name="T11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16" h="292">
                  <a:moveTo>
                    <a:pt x="1416" y="0"/>
                  </a:moveTo>
                  <a:lnTo>
                    <a:pt x="1416" y="0"/>
                  </a:lnTo>
                  <a:lnTo>
                    <a:pt x="146" y="0"/>
                  </a:lnTo>
                  <a:cubicBezTo>
                    <a:pt x="65" y="0"/>
                    <a:pt x="0" y="65"/>
                    <a:pt x="0" y="146"/>
                  </a:cubicBezTo>
                  <a:cubicBezTo>
                    <a:pt x="0" y="227"/>
                    <a:pt x="65" y="292"/>
                    <a:pt x="146" y="292"/>
                  </a:cubicBezTo>
                  <a:lnTo>
                    <a:pt x="904" y="292"/>
                  </a:lnTo>
                </a:path>
              </a:pathLst>
            </a:custGeom>
            <a:grpFill/>
            <a:ln w="12700" cap="rnd">
              <a:solidFill>
                <a:srgbClr val="1A3149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00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34030698-AEA0-AF24-40F9-C47F255AF31E}"/>
                </a:ext>
              </a:extLst>
            </p:cNvPr>
            <p:cNvSpPr/>
            <p:nvPr/>
          </p:nvSpPr>
          <p:spPr bwMode="auto">
            <a:xfrm>
              <a:off x="5368925" y="3265488"/>
              <a:ext cx="87312" cy="50800"/>
            </a:xfrm>
            <a:custGeom>
              <a:avLst/>
              <a:gdLst>
                <a:gd name="T0" fmla="*/ 50 w 426"/>
                <a:gd name="T1" fmla="*/ 0 h 256"/>
                <a:gd name="T2" fmla="*/ 50 w 426"/>
                <a:gd name="T3" fmla="*/ 0 h 256"/>
                <a:gd name="T4" fmla="*/ 0 w 426"/>
                <a:gd name="T5" fmla="*/ 110 h 256"/>
                <a:gd name="T6" fmla="*/ 146 w 426"/>
                <a:gd name="T7" fmla="*/ 256 h 256"/>
                <a:gd name="T8" fmla="*/ 426 w 426"/>
                <a:gd name="T9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" h="256">
                  <a:moveTo>
                    <a:pt x="50" y="0"/>
                  </a:moveTo>
                  <a:lnTo>
                    <a:pt x="50" y="0"/>
                  </a:lnTo>
                  <a:cubicBezTo>
                    <a:pt x="19" y="27"/>
                    <a:pt x="0" y="66"/>
                    <a:pt x="0" y="110"/>
                  </a:cubicBezTo>
                  <a:cubicBezTo>
                    <a:pt x="0" y="191"/>
                    <a:pt x="65" y="256"/>
                    <a:pt x="146" y="256"/>
                  </a:cubicBezTo>
                  <a:lnTo>
                    <a:pt x="426" y="256"/>
                  </a:lnTo>
                </a:path>
              </a:pathLst>
            </a:custGeom>
            <a:grpFill/>
            <a:ln w="12700" cap="rnd">
              <a:solidFill>
                <a:srgbClr val="1A3149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00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0E990B29-3641-9B3E-1B02-828F17FD6AC9}"/>
                </a:ext>
              </a:extLst>
            </p:cNvPr>
            <p:cNvSpPr/>
            <p:nvPr/>
          </p:nvSpPr>
          <p:spPr bwMode="auto">
            <a:xfrm>
              <a:off x="5405438" y="3316288"/>
              <a:ext cx="66675" cy="50800"/>
            </a:xfrm>
            <a:custGeom>
              <a:avLst/>
              <a:gdLst>
                <a:gd name="T0" fmla="*/ 40 w 330"/>
                <a:gd name="T1" fmla="*/ 0 h 247"/>
                <a:gd name="T2" fmla="*/ 40 w 330"/>
                <a:gd name="T3" fmla="*/ 0 h 247"/>
                <a:gd name="T4" fmla="*/ 0 w 330"/>
                <a:gd name="T5" fmla="*/ 101 h 247"/>
                <a:gd name="T6" fmla="*/ 146 w 330"/>
                <a:gd name="T7" fmla="*/ 247 h 247"/>
                <a:gd name="T8" fmla="*/ 330 w 330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0" h="247">
                  <a:moveTo>
                    <a:pt x="40" y="0"/>
                  </a:moveTo>
                  <a:lnTo>
                    <a:pt x="40" y="0"/>
                  </a:lnTo>
                  <a:cubicBezTo>
                    <a:pt x="15" y="27"/>
                    <a:pt x="0" y="62"/>
                    <a:pt x="0" y="101"/>
                  </a:cubicBezTo>
                  <a:cubicBezTo>
                    <a:pt x="0" y="182"/>
                    <a:pt x="65" y="247"/>
                    <a:pt x="146" y="247"/>
                  </a:cubicBezTo>
                  <a:lnTo>
                    <a:pt x="330" y="247"/>
                  </a:lnTo>
                </a:path>
              </a:pathLst>
            </a:custGeom>
            <a:grpFill/>
            <a:ln w="12700" cap="rnd">
              <a:solidFill>
                <a:srgbClr val="1A3149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00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90EA3BF8-CB48-0C55-4172-812E552DFBA3}"/>
                </a:ext>
              </a:extLst>
            </p:cNvPr>
            <p:cNvSpPr/>
            <p:nvPr/>
          </p:nvSpPr>
          <p:spPr bwMode="auto">
            <a:xfrm>
              <a:off x="5432425" y="3154363"/>
              <a:ext cx="279400" cy="263525"/>
            </a:xfrm>
            <a:custGeom>
              <a:avLst/>
              <a:gdLst>
                <a:gd name="T0" fmla="*/ 92 w 1378"/>
                <a:gd name="T1" fmla="*/ 1047 h 1297"/>
                <a:gd name="T2" fmla="*/ 92 w 1378"/>
                <a:gd name="T3" fmla="*/ 1047 h 1297"/>
                <a:gd name="T4" fmla="*/ 49 w 1378"/>
                <a:gd name="T5" fmla="*/ 1151 h 1297"/>
                <a:gd name="T6" fmla="*/ 195 w 1378"/>
                <a:gd name="T7" fmla="*/ 1297 h 1297"/>
                <a:gd name="T8" fmla="*/ 729 w 1378"/>
                <a:gd name="T9" fmla="*/ 1297 h 1297"/>
                <a:gd name="T10" fmla="*/ 1378 w 1378"/>
                <a:gd name="T11" fmla="*/ 648 h 1297"/>
                <a:gd name="T12" fmla="*/ 729 w 1378"/>
                <a:gd name="T13" fmla="*/ 0 h 1297"/>
                <a:gd name="T14" fmla="*/ 147 w 1378"/>
                <a:gd name="T15" fmla="*/ 0 h 1297"/>
                <a:gd name="T16" fmla="*/ 0 w 1378"/>
                <a:gd name="T17" fmla="*/ 146 h 1297"/>
                <a:gd name="T18" fmla="*/ 43 w 1378"/>
                <a:gd name="T19" fmla="*/ 249 h 1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78" h="1297">
                  <a:moveTo>
                    <a:pt x="92" y="1047"/>
                  </a:moveTo>
                  <a:lnTo>
                    <a:pt x="92" y="1047"/>
                  </a:lnTo>
                  <a:cubicBezTo>
                    <a:pt x="65" y="1074"/>
                    <a:pt x="49" y="1111"/>
                    <a:pt x="49" y="1151"/>
                  </a:cubicBezTo>
                  <a:cubicBezTo>
                    <a:pt x="49" y="1232"/>
                    <a:pt x="114" y="1297"/>
                    <a:pt x="195" y="1297"/>
                  </a:cubicBezTo>
                  <a:lnTo>
                    <a:pt x="729" y="1297"/>
                  </a:lnTo>
                  <a:cubicBezTo>
                    <a:pt x="1087" y="1297"/>
                    <a:pt x="1378" y="1007"/>
                    <a:pt x="1378" y="648"/>
                  </a:cubicBezTo>
                  <a:cubicBezTo>
                    <a:pt x="1378" y="290"/>
                    <a:pt x="1087" y="0"/>
                    <a:pt x="729" y="0"/>
                  </a:cubicBezTo>
                  <a:lnTo>
                    <a:pt x="147" y="0"/>
                  </a:lnTo>
                  <a:cubicBezTo>
                    <a:pt x="66" y="0"/>
                    <a:pt x="0" y="65"/>
                    <a:pt x="0" y="146"/>
                  </a:cubicBezTo>
                  <a:cubicBezTo>
                    <a:pt x="0" y="186"/>
                    <a:pt x="17" y="223"/>
                    <a:pt x="43" y="249"/>
                  </a:cubicBezTo>
                </a:path>
              </a:pathLst>
            </a:custGeom>
            <a:grpFill/>
            <a:ln w="12700" cap="rnd">
              <a:solidFill>
                <a:srgbClr val="1A3149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00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45" name="Group 8">
            <a:extLst>
              <a:ext uri="{FF2B5EF4-FFF2-40B4-BE49-F238E27FC236}">
                <a16:creationId xmlns:a16="http://schemas.microsoft.com/office/drawing/2014/main" id="{D20A3FA9-341B-0DC7-ABF8-804E8B389BC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567256" y="3053834"/>
            <a:ext cx="402167" cy="436033"/>
            <a:chOff x="2853" y="1431"/>
            <a:chExt cx="190" cy="206"/>
          </a:xfrm>
          <a:solidFill>
            <a:srgbClr val="1A3149"/>
          </a:solidFill>
        </p:grpSpPr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B5620421-6C3B-5CED-F47F-21B16FAD94E9}"/>
                </a:ext>
              </a:extLst>
            </p:cNvPr>
            <p:cNvSpPr/>
            <p:nvPr/>
          </p:nvSpPr>
          <p:spPr bwMode="auto">
            <a:xfrm>
              <a:off x="2906" y="1450"/>
              <a:ext cx="84" cy="0"/>
            </a:xfrm>
            <a:custGeom>
              <a:avLst/>
              <a:gdLst>
                <a:gd name="T0" fmla="*/ 0 w 785"/>
                <a:gd name="T1" fmla="*/ 0 w 785"/>
                <a:gd name="T2" fmla="*/ 785 w 78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85">
                  <a:moveTo>
                    <a:pt x="0" y="0"/>
                  </a:moveTo>
                  <a:lnTo>
                    <a:pt x="0" y="0"/>
                  </a:lnTo>
                  <a:lnTo>
                    <a:pt x="785" y="0"/>
                  </a:lnTo>
                </a:path>
              </a:pathLst>
            </a:custGeom>
            <a:grpFill/>
            <a:ln w="12700" cap="rnd">
              <a:solidFill>
                <a:srgbClr val="FEFEFE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00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id="{15A5AF9D-6F22-AD9B-41C1-6A6B5E05C2DD}"/>
                </a:ext>
              </a:extLst>
            </p:cNvPr>
            <p:cNvSpPr/>
            <p:nvPr/>
          </p:nvSpPr>
          <p:spPr bwMode="auto">
            <a:xfrm>
              <a:off x="2853" y="1450"/>
              <a:ext cx="190" cy="187"/>
            </a:xfrm>
            <a:custGeom>
              <a:avLst/>
              <a:gdLst>
                <a:gd name="T0" fmla="*/ 1427 w 1778"/>
                <a:gd name="T1" fmla="*/ 0 h 1745"/>
                <a:gd name="T2" fmla="*/ 1427 w 1778"/>
                <a:gd name="T3" fmla="*/ 0 h 1745"/>
                <a:gd name="T4" fmla="*/ 1778 w 1778"/>
                <a:gd name="T5" fmla="*/ 0 h 1745"/>
                <a:gd name="T6" fmla="*/ 1778 w 1778"/>
                <a:gd name="T7" fmla="*/ 1745 h 1745"/>
                <a:gd name="T8" fmla="*/ 0 w 1778"/>
                <a:gd name="T9" fmla="*/ 1745 h 1745"/>
                <a:gd name="T10" fmla="*/ 0 w 1778"/>
                <a:gd name="T11" fmla="*/ 0 h 1745"/>
                <a:gd name="T12" fmla="*/ 350 w 1778"/>
                <a:gd name="T13" fmla="*/ 0 h 1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8" h="1745">
                  <a:moveTo>
                    <a:pt x="1427" y="0"/>
                  </a:moveTo>
                  <a:lnTo>
                    <a:pt x="1427" y="0"/>
                  </a:lnTo>
                  <a:lnTo>
                    <a:pt x="1778" y="0"/>
                  </a:lnTo>
                  <a:lnTo>
                    <a:pt x="1778" y="1745"/>
                  </a:lnTo>
                  <a:lnTo>
                    <a:pt x="0" y="1745"/>
                  </a:lnTo>
                  <a:lnTo>
                    <a:pt x="0" y="0"/>
                  </a:lnTo>
                  <a:lnTo>
                    <a:pt x="350" y="0"/>
                  </a:lnTo>
                </a:path>
              </a:pathLst>
            </a:custGeom>
            <a:grpFill/>
            <a:ln w="12700" cap="rnd">
              <a:solidFill>
                <a:srgbClr val="FEFEFE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00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9EA8117E-8201-7948-5BCF-E998D93EC56D}"/>
                </a:ext>
              </a:extLst>
            </p:cNvPr>
            <p:cNvSpPr/>
            <p:nvPr/>
          </p:nvSpPr>
          <p:spPr bwMode="auto">
            <a:xfrm>
              <a:off x="2853" y="1494"/>
              <a:ext cx="190" cy="0"/>
            </a:xfrm>
            <a:custGeom>
              <a:avLst/>
              <a:gdLst>
                <a:gd name="T0" fmla="*/ 0 w 1778"/>
                <a:gd name="T1" fmla="*/ 0 w 1778"/>
                <a:gd name="T2" fmla="*/ 1778 w 177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778">
                  <a:moveTo>
                    <a:pt x="0" y="0"/>
                  </a:moveTo>
                  <a:lnTo>
                    <a:pt x="0" y="0"/>
                  </a:lnTo>
                  <a:lnTo>
                    <a:pt x="1778" y="0"/>
                  </a:lnTo>
                </a:path>
              </a:pathLst>
            </a:custGeom>
            <a:grpFill/>
            <a:ln w="12700" cap="rnd">
              <a:solidFill>
                <a:srgbClr val="FEFEFE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00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082BDEC7-8570-0989-C3F7-01FB44F0A033}"/>
                </a:ext>
              </a:extLst>
            </p:cNvPr>
            <p:cNvSpPr/>
            <p:nvPr/>
          </p:nvSpPr>
          <p:spPr bwMode="auto">
            <a:xfrm>
              <a:off x="2890" y="1431"/>
              <a:ext cx="16" cy="38"/>
            </a:xfrm>
            <a:custGeom>
              <a:avLst/>
              <a:gdLst>
                <a:gd name="T0" fmla="*/ 0 w 146"/>
                <a:gd name="T1" fmla="*/ 73 h 356"/>
                <a:gd name="T2" fmla="*/ 0 w 146"/>
                <a:gd name="T3" fmla="*/ 73 h 356"/>
                <a:gd name="T4" fmla="*/ 73 w 146"/>
                <a:gd name="T5" fmla="*/ 0 h 356"/>
                <a:gd name="T6" fmla="*/ 146 w 146"/>
                <a:gd name="T7" fmla="*/ 73 h 356"/>
                <a:gd name="T8" fmla="*/ 146 w 146"/>
                <a:gd name="T9" fmla="*/ 283 h 356"/>
                <a:gd name="T10" fmla="*/ 73 w 146"/>
                <a:gd name="T11" fmla="*/ 356 h 356"/>
                <a:gd name="T12" fmla="*/ 0 w 146"/>
                <a:gd name="T13" fmla="*/ 283 h 356"/>
                <a:gd name="T14" fmla="*/ 0 w 146"/>
                <a:gd name="T15" fmla="*/ 73 h 356"/>
                <a:gd name="T16" fmla="*/ 0 w 146"/>
                <a:gd name="T17" fmla="*/ 73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356">
                  <a:moveTo>
                    <a:pt x="0" y="73"/>
                  </a:moveTo>
                  <a:lnTo>
                    <a:pt x="0" y="73"/>
                  </a:lnTo>
                  <a:cubicBezTo>
                    <a:pt x="0" y="33"/>
                    <a:pt x="32" y="0"/>
                    <a:pt x="73" y="0"/>
                  </a:cubicBezTo>
                  <a:cubicBezTo>
                    <a:pt x="113" y="0"/>
                    <a:pt x="146" y="33"/>
                    <a:pt x="146" y="73"/>
                  </a:cubicBezTo>
                  <a:lnTo>
                    <a:pt x="146" y="283"/>
                  </a:lnTo>
                  <a:cubicBezTo>
                    <a:pt x="146" y="323"/>
                    <a:pt x="113" y="356"/>
                    <a:pt x="73" y="356"/>
                  </a:cubicBezTo>
                  <a:cubicBezTo>
                    <a:pt x="32" y="356"/>
                    <a:pt x="0" y="323"/>
                    <a:pt x="0" y="283"/>
                  </a:cubicBezTo>
                  <a:lnTo>
                    <a:pt x="0" y="73"/>
                  </a:lnTo>
                  <a:lnTo>
                    <a:pt x="0" y="73"/>
                  </a:lnTo>
                  <a:close/>
                </a:path>
              </a:pathLst>
            </a:custGeom>
            <a:grpFill/>
            <a:ln w="12700" cap="rnd">
              <a:solidFill>
                <a:srgbClr val="FEFEFE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00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E3C9FD54-A3E2-A272-FA64-E8F055ADE6EB}"/>
                </a:ext>
              </a:extLst>
            </p:cNvPr>
            <p:cNvSpPr/>
            <p:nvPr/>
          </p:nvSpPr>
          <p:spPr bwMode="auto">
            <a:xfrm>
              <a:off x="2990" y="1431"/>
              <a:ext cx="15" cy="38"/>
            </a:xfrm>
            <a:custGeom>
              <a:avLst/>
              <a:gdLst>
                <a:gd name="T0" fmla="*/ 0 w 146"/>
                <a:gd name="T1" fmla="*/ 73 h 356"/>
                <a:gd name="T2" fmla="*/ 0 w 146"/>
                <a:gd name="T3" fmla="*/ 73 h 356"/>
                <a:gd name="T4" fmla="*/ 73 w 146"/>
                <a:gd name="T5" fmla="*/ 0 h 356"/>
                <a:gd name="T6" fmla="*/ 146 w 146"/>
                <a:gd name="T7" fmla="*/ 73 h 356"/>
                <a:gd name="T8" fmla="*/ 146 w 146"/>
                <a:gd name="T9" fmla="*/ 283 h 356"/>
                <a:gd name="T10" fmla="*/ 73 w 146"/>
                <a:gd name="T11" fmla="*/ 356 h 356"/>
                <a:gd name="T12" fmla="*/ 0 w 146"/>
                <a:gd name="T13" fmla="*/ 283 h 356"/>
                <a:gd name="T14" fmla="*/ 0 w 146"/>
                <a:gd name="T15" fmla="*/ 73 h 356"/>
                <a:gd name="T16" fmla="*/ 0 w 146"/>
                <a:gd name="T17" fmla="*/ 73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356">
                  <a:moveTo>
                    <a:pt x="0" y="73"/>
                  </a:moveTo>
                  <a:lnTo>
                    <a:pt x="0" y="73"/>
                  </a:lnTo>
                  <a:cubicBezTo>
                    <a:pt x="0" y="33"/>
                    <a:pt x="32" y="0"/>
                    <a:pt x="73" y="0"/>
                  </a:cubicBezTo>
                  <a:cubicBezTo>
                    <a:pt x="113" y="0"/>
                    <a:pt x="146" y="33"/>
                    <a:pt x="146" y="73"/>
                  </a:cubicBezTo>
                  <a:lnTo>
                    <a:pt x="146" y="283"/>
                  </a:lnTo>
                  <a:cubicBezTo>
                    <a:pt x="146" y="323"/>
                    <a:pt x="113" y="356"/>
                    <a:pt x="73" y="356"/>
                  </a:cubicBezTo>
                  <a:cubicBezTo>
                    <a:pt x="32" y="356"/>
                    <a:pt x="0" y="323"/>
                    <a:pt x="0" y="283"/>
                  </a:cubicBezTo>
                  <a:lnTo>
                    <a:pt x="0" y="73"/>
                  </a:lnTo>
                  <a:lnTo>
                    <a:pt x="0" y="73"/>
                  </a:lnTo>
                  <a:close/>
                </a:path>
              </a:pathLst>
            </a:custGeom>
            <a:grpFill/>
            <a:ln w="12700" cap="rnd">
              <a:solidFill>
                <a:srgbClr val="FEFEFE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00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id="{CE8AD306-B6FA-3DAE-AB41-9F174917338D}"/>
                </a:ext>
              </a:extLst>
            </p:cNvPr>
            <p:cNvSpPr/>
            <p:nvPr/>
          </p:nvSpPr>
          <p:spPr bwMode="auto">
            <a:xfrm>
              <a:off x="2892" y="1520"/>
              <a:ext cx="112" cy="93"/>
            </a:xfrm>
            <a:custGeom>
              <a:avLst/>
              <a:gdLst>
                <a:gd name="T0" fmla="*/ 0 w 1040"/>
                <a:gd name="T1" fmla="*/ 554 h 863"/>
                <a:gd name="T2" fmla="*/ 0 w 1040"/>
                <a:gd name="T3" fmla="*/ 554 h 863"/>
                <a:gd name="T4" fmla="*/ 346 w 1040"/>
                <a:gd name="T5" fmla="*/ 863 h 863"/>
                <a:gd name="T6" fmla="*/ 1040 w 1040"/>
                <a:gd name="T7" fmla="*/ 0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40" h="863">
                  <a:moveTo>
                    <a:pt x="0" y="554"/>
                  </a:moveTo>
                  <a:lnTo>
                    <a:pt x="0" y="554"/>
                  </a:lnTo>
                  <a:lnTo>
                    <a:pt x="346" y="863"/>
                  </a:lnTo>
                  <a:lnTo>
                    <a:pt x="1040" y="0"/>
                  </a:lnTo>
                </a:path>
              </a:pathLst>
            </a:custGeom>
            <a:grpFill/>
            <a:ln w="12700" cap="rnd">
              <a:solidFill>
                <a:srgbClr val="FEFEFE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00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F090CCAB-C5D8-251B-CDC1-2977A16C7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302" y="3033728"/>
            <a:ext cx="650163" cy="65358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20AB1B1-D099-6876-914F-D7F552580CF5}"/>
              </a:ext>
            </a:extLst>
          </p:cNvPr>
          <p:cNvSpPr txBox="1"/>
          <p:nvPr/>
        </p:nvSpPr>
        <p:spPr>
          <a:xfrm>
            <a:off x="866500" y="5517133"/>
            <a:ext cx="139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RESEARCH</a:t>
            </a:r>
            <a:endParaRPr lang="id-ID" b="1" dirty="0">
              <a:latin typeface="Raleway" panose="020B0503030101060003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DE0337D-AE69-72FD-693A-EA63CDE864E1}"/>
              </a:ext>
            </a:extLst>
          </p:cNvPr>
          <p:cNvSpPr txBox="1"/>
          <p:nvPr/>
        </p:nvSpPr>
        <p:spPr>
          <a:xfrm>
            <a:off x="3096342" y="5517133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STRATEGY</a:t>
            </a:r>
            <a:endParaRPr lang="id-ID" b="1" dirty="0">
              <a:latin typeface="Raleway" panose="020B0503030101060003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1A3B467-DD24-C346-BEC6-1692E37040BC}"/>
              </a:ext>
            </a:extLst>
          </p:cNvPr>
          <p:cNvSpPr txBox="1"/>
          <p:nvPr/>
        </p:nvSpPr>
        <p:spPr>
          <a:xfrm>
            <a:off x="4809258" y="5513695"/>
            <a:ext cx="2231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IMPLEMENTATION</a:t>
            </a:r>
            <a:endParaRPr lang="id-ID" b="1" dirty="0">
              <a:latin typeface="Raleway" panose="020B0503030101060003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6" name="Pentagon 54">
            <a:extLst>
              <a:ext uri="{FF2B5EF4-FFF2-40B4-BE49-F238E27FC236}">
                <a16:creationId xmlns:a16="http://schemas.microsoft.com/office/drawing/2014/main" id="{24FA4139-ACA7-F2BE-37F9-679FD95CFEA3}"/>
              </a:ext>
            </a:extLst>
          </p:cNvPr>
          <p:cNvSpPr/>
          <p:nvPr/>
        </p:nvSpPr>
        <p:spPr>
          <a:xfrm rot="5400000">
            <a:off x="1194728" y="1464394"/>
            <a:ext cx="831096" cy="1510501"/>
          </a:xfrm>
          <a:prstGeom prst="homePlate">
            <a:avLst>
              <a:gd name="adj" fmla="val 22102"/>
            </a:avLst>
          </a:prstGeom>
          <a:noFill/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82880" rtlCol="0" anchor="ctr" anchorCtr="0"/>
          <a:lstStyle/>
          <a:p>
            <a:pPr algn="ctr"/>
            <a:r>
              <a:rPr lang="en-US" sz="2000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Step 01</a:t>
            </a:r>
          </a:p>
        </p:txBody>
      </p:sp>
      <p:sp>
        <p:nvSpPr>
          <p:cNvPr id="57" name="Pentagon 55">
            <a:extLst>
              <a:ext uri="{FF2B5EF4-FFF2-40B4-BE49-F238E27FC236}">
                <a16:creationId xmlns:a16="http://schemas.microsoft.com/office/drawing/2014/main" id="{DA20BB2A-2A83-A577-F595-9B82AD9165FC}"/>
              </a:ext>
            </a:extLst>
          </p:cNvPr>
          <p:cNvSpPr/>
          <p:nvPr/>
        </p:nvSpPr>
        <p:spPr>
          <a:xfrm rot="5400000">
            <a:off x="3368670" y="1453814"/>
            <a:ext cx="831096" cy="1510501"/>
          </a:xfrm>
          <a:prstGeom prst="homePlate">
            <a:avLst>
              <a:gd name="adj" fmla="val 22102"/>
            </a:avLst>
          </a:prstGeom>
          <a:noFill/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82880" rtlCol="0" anchor="ctr" anchorCtr="0"/>
          <a:lstStyle/>
          <a:p>
            <a:pPr algn="ctr"/>
            <a:r>
              <a:rPr lang="en-US" sz="2000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Step </a:t>
            </a:r>
            <a:r>
              <a:rPr lang="id-ID" sz="2000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02</a:t>
            </a:r>
            <a:endParaRPr lang="en-US" sz="2000" dirty="0">
              <a:solidFill>
                <a:srgbClr val="1A3149"/>
              </a:solidFill>
              <a:latin typeface="Raleway" panose="020B0503030101060003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8" name="Pentagon 56">
            <a:extLst>
              <a:ext uri="{FF2B5EF4-FFF2-40B4-BE49-F238E27FC236}">
                <a16:creationId xmlns:a16="http://schemas.microsoft.com/office/drawing/2014/main" id="{FF845DB5-06FB-C556-060E-57591D7A2BC2}"/>
              </a:ext>
            </a:extLst>
          </p:cNvPr>
          <p:cNvSpPr/>
          <p:nvPr/>
        </p:nvSpPr>
        <p:spPr>
          <a:xfrm rot="5400000">
            <a:off x="7651244" y="1443867"/>
            <a:ext cx="831096" cy="1510501"/>
          </a:xfrm>
          <a:prstGeom prst="homePlate">
            <a:avLst>
              <a:gd name="adj" fmla="val 22102"/>
            </a:avLst>
          </a:prstGeom>
          <a:noFill/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82880" rtlCol="0" anchor="ctr" anchorCtr="0"/>
          <a:lstStyle/>
          <a:p>
            <a:pPr algn="ctr"/>
            <a:r>
              <a:rPr lang="en-US" sz="2000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Step </a:t>
            </a:r>
            <a:r>
              <a:rPr lang="id-ID" sz="2000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03</a:t>
            </a:r>
            <a:endParaRPr lang="en-US" sz="2000" dirty="0">
              <a:solidFill>
                <a:srgbClr val="1A3149"/>
              </a:solidFill>
              <a:latin typeface="Raleway" panose="020B0503030101060003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9" name="Pentagon 57">
            <a:extLst>
              <a:ext uri="{FF2B5EF4-FFF2-40B4-BE49-F238E27FC236}">
                <a16:creationId xmlns:a16="http://schemas.microsoft.com/office/drawing/2014/main" id="{3FDD6901-6B85-C8DE-ACD6-070D595EAEFE}"/>
              </a:ext>
            </a:extLst>
          </p:cNvPr>
          <p:cNvSpPr/>
          <p:nvPr/>
        </p:nvSpPr>
        <p:spPr>
          <a:xfrm rot="5400000">
            <a:off x="5467969" y="1438808"/>
            <a:ext cx="831096" cy="1510501"/>
          </a:xfrm>
          <a:prstGeom prst="homePlate">
            <a:avLst>
              <a:gd name="adj" fmla="val 22102"/>
            </a:avLst>
          </a:prstGeom>
          <a:noFill/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82880" rtlCol="0" anchor="ctr" anchorCtr="0"/>
          <a:lstStyle/>
          <a:p>
            <a:pPr algn="ctr"/>
            <a:r>
              <a:rPr lang="en-US" sz="2000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Step </a:t>
            </a:r>
            <a:r>
              <a:rPr lang="id-ID" sz="2000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04</a:t>
            </a:r>
            <a:endParaRPr lang="en-US" sz="2000" dirty="0">
              <a:solidFill>
                <a:srgbClr val="1A3149"/>
              </a:solidFill>
              <a:latin typeface="Raleway" panose="020B0503030101060003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C0345B3-CBA4-D6EC-A091-0DB49E48F8F1}"/>
              </a:ext>
            </a:extLst>
          </p:cNvPr>
          <p:cNvGrpSpPr/>
          <p:nvPr/>
        </p:nvGrpSpPr>
        <p:grpSpPr>
          <a:xfrm>
            <a:off x="9159089" y="1745230"/>
            <a:ext cx="1954601" cy="3490742"/>
            <a:chOff x="4847772" y="1587974"/>
            <a:chExt cx="762001" cy="1451436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886E3CF-6AB0-ED24-E1D5-BAD0861B869F}"/>
                </a:ext>
              </a:extLst>
            </p:cNvPr>
            <p:cNvCxnSpPr/>
            <p:nvPr/>
          </p:nvCxnSpPr>
          <p:spPr>
            <a:xfrm>
              <a:off x="5228773" y="2910670"/>
              <a:ext cx="0" cy="128740"/>
            </a:xfrm>
            <a:prstGeom prst="line">
              <a:avLst/>
            </a:prstGeom>
            <a:ln>
              <a:solidFill>
                <a:srgbClr val="FFD526"/>
              </a:solidFill>
              <a:headEnd type="none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Pentagon 16">
              <a:extLst>
                <a:ext uri="{FF2B5EF4-FFF2-40B4-BE49-F238E27FC236}">
                  <a16:creationId xmlns:a16="http://schemas.microsoft.com/office/drawing/2014/main" id="{60C7A2FC-C1F2-0B13-797A-6DFB5AEB07C3}"/>
                </a:ext>
              </a:extLst>
            </p:cNvPr>
            <p:cNvSpPr/>
            <p:nvPr/>
          </p:nvSpPr>
          <p:spPr>
            <a:xfrm rot="5400000">
              <a:off x="4581073" y="1896470"/>
              <a:ext cx="1295400" cy="762000"/>
            </a:xfrm>
            <a:prstGeom prst="homePlate">
              <a:avLst/>
            </a:prstGeom>
            <a:solidFill>
              <a:srgbClr val="FFD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3" name="Round Same Side Corner Rectangle 17">
              <a:extLst>
                <a:ext uri="{FF2B5EF4-FFF2-40B4-BE49-F238E27FC236}">
                  <a16:creationId xmlns:a16="http://schemas.microsoft.com/office/drawing/2014/main" id="{F1033940-4FFE-239C-E04D-4ACC5DC2DE31}"/>
                </a:ext>
              </a:extLst>
            </p:cNvPr>
            <p:cNvSpPr/>
            <p:nvPr/>
          </p:nvSpPr>
          <p:spPr>
            <a:xfrm>
              <a:off x="4847772" y="1587974"/>
              <a:ext cx="762000" cy="304800"/>
            </a:xfrm>
            <a:prstGeom prst="round2Same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2B3D483B-2278-84AF-FA8D-01748EC40829}"/>
              </a:ext>
            </a:extLst>
          </p:cNvPr>
          <p:cNvSpPr txBox="1"/>
          <p:nvPr/>
        </p:nvSpPr>
        <p:spPr>
          <a:xfrm>
            <a:off x="9340177" y="5498239"/>
            <a:ext cx="165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EVALUATION</a:t>
            </a:r>
            <a:endParaRPr lang="id-ID" b="1" dirty="0">
              <a:latin typeface="Raleway" panose="020B0503030101060003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5" name="Pentagon 57">
            <a:extLst>
              <a:ext uri="{FF2B5EF4-FFF2-40B4-BE49-F238E27FC236}">
                <a16:creationId xmlns:a16="http://schemas.microsoft.com/office/drawing/2014/main" id="{48FB0D9D-4D46-58D4-983C-0E1174140155}"/>
              </a:ext>
            </a:extLst>
          </p:cNvPr>
          <p:cNvSpPr/>
          <p:nvPr/>
        </p:nvSpPr>
        <p:spPr>
          <a:xfrm rot="5400000">
            <a:off x="9720840" y="1383380"/>
            <a:ext cx="831096" cy="1510501"/>
          </a:xfrm>
          <a:prstGeom prst="homePlate">
            <a:avLst>
              <a:gd name="adj" fmla="val 22102"/>
            </a:avLst>
          </a:prstGeom>
          <a:noFill/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82880" rtlCol="0" anchor="ctr" anchorCtr="0"/>
          <a:lstStyle/>
          <a:p>
            <a:pPr algn="ctr"/>
            <a:r>
              <a:rPr lang="en-US" sz="2000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Step </a:t>
            </a:r>
            <a:r>
              <a:rPr lang="id-ID" sz="2000" dirty="0">
                <a:solidFill>
                  <a:srgbClr val="1A3149"/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04</a:t>
            </a:r>
            <a:endParaRPr lang="en-US" sz="2000" dirty="0">
              <a:solidFill>
                <a:srgbClr val="1A3149"/>
              </a:solidFill>
              <a:latin typeface="Raleway" panose="020B0503030101060003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6" name="Shape 4689">
            <a:extLst>
              <a:ext uri="{FF2B5EF4-FFF2-40B4-BE49-F238E27FC236}">
                <a16:creationId xmlns:a16="http://schemas.microsoft.com/office/drawing/2014/main" id="{240F238C-EBAE-4754-39DC-722D4ED6EB2E}"/>
              </a:ext>
            </a:extLst>
          </p:cNvPr>
          <p:cNvSpPr/>
          <p:nvPr/>
        </p:nvSpPr>
        <p:spPr>
          <a:xfrm flipV="1">
            <a:off x="7871606" y="3144353"/>
            <a:ext cx="359612" cy="3170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7059" y="16845"/>
                </a:moveTo>
                <a:lnTo>
                  <a:pt x="17059" y="16845"/>
                </a:lnTo>
                <a:cubicBezTo>
                  <a:pt x="17059" y="16845"/>
                  <a:pt x="14151" y="16845"/>
                  <a:pt x="14151" y="19495"/>
                </a:cubicBezTo>
                <a:cubicBezTo>
                  <a:pt x="14151" y="22334"/>
                  <a:pt x="17059" y="22334"/>
                  <a:pt x="17059" y="22334"/>
                </a:cubicBezTo>
                <a:cubicBezTo>
                  <a:pt x="19967" y="22334"/>
                  <a:pt x="22875" y="22334"/>
                  <a:pt x="22875" y="19495"/>
                </a:cubicBezTo>
                <a:cubicBezTo>
                  <a:pt x="22875" y="16845"/>
                  <a:pt x="19967" y="16845"/>
                  <a:pt x="17059" y="16845"/>
                </a:cubicBezTo>
                <a:close/>
                <a:moveTo>
                  <a:pt x="105654" y="0"/>
                </a:moveTo>
                <a:lnTo>
                  <a:pt x="105654" y="0"/>
                </a:lnTo>
                <a:cubicBezTo>
                  <a:pt x="14151" y="0"/>
                  <a:pt x="14151" y="0"/>
                  <a:pt x="14151" y="0"/>
                </a:cubicBezTo>
                <a:cubicBezTo>
                  <a:pt x="5621" y="0"/>
                  <a:pt x="0" y="8328"/>
                  <a:pt x="0" y="16845"/>
                </a:cubicBezTo>
                <a:cubicBezTo>
                  <a:pt x="0" y="105993"/>
                  <a:pt x="0" y="105993"/>
                  <a:pt x="0" y="105993"/>
                </a:cubicBezTo>
                <a:cubicBezTo>
                  <a:pt x="0" y="114321"/>
                  <a:pt x="5621" y="119810"/>
                  <a:pt x="14151" y="119810"/>
                </a:cubicBezTo>
                <a:cubicBezTo>
                  <a:pt x="105654" y="119810"/>
                  <a:pt x="105654" y="119810"/>
                  <a:pt x="105654" y="119810"/>
                </a:cubicBezTo>
                <a:cubicBezTo>
                  <a:pt x="114184" y="119810"/>
                  <a:pt x="119806" y="114321"/>
                  <a:pt x="119806" y="105993"/>
                </a:cubicBezTo>
                <a:cubicBezTo>
                  <a:pt x="119806" y="16845"/>
                  <a:pt x="119806" y="16845"/>
                  <a:pt x="119806" y="16845"/>
                </a:cubicBezTo>
                <a:cubicBezTo>
                  <a:pt x="119806" y="8328"/>
                  <a:pt x="114184" y="0"/>
                  <a:pt x="105654" y="0"/>
                </a:cubicBezTo>
                <a:close/>
                <a:moveTo>
                  <a:pt x="114184" y="105993"/>
                </a:moveTo>
                <a:lnTo>
                  <a:pt x="114184" y="105993"/>
                </a:lnTo>
                <a:cubicBezTo>
                  <a:pt x="114184" y="108643"/>
                  <a:pt x="108368" y="111482"/>
                  <a:pt x="105654" y="111482"/>
                </a:cubicBezTo>
                <a:cubicBezTo>
                  <a:pt x="14151" y="111482"/>
                  <a:pt x="14151" y="111482"/>
                  <a:pt x="14151" y="111482"/>
                </a:cubicBezTo>
                <a:cubicBezTo>
                  <a:pt x="11437" y="111482"/>
                  <a:pt x="5621" y="108643"/>
                  <a:pt x="5621" y="105993"/>
                </a:cubicBezTo>
                <a:cubicBezTo>
                  <a:pt x="5621" y="38990"/>
                  <a:pt x="5621" y="38990"/>
                  <a:pt x="5621" y="38990"/>
                </a:cubicBezTo>
                <a:cubicBezTo>
                  <a:pt x="114184" y="38990"/>
                  <a:pt x="114184" y="38990"/>
                  <a:pt x="114184" y="38990"/>
                </a:cubicBezTo>
                <a:lnTo>
                  <a:pt x="114184" y="105993"/>
                </a:lnTo>
                <a:close/>
                <a:moveTo>
                  <a:pt x="114184" y="30662"/>
                </a:moveTo>
                <a:lnTo>
                  <a:pt x="114184" y="30662"/>
                </a:lnTo>
                <a:cubicBezTo>
                  <a:pt x="5621" y="30662"/>
                  <a:pt x="5621" y="30662"/>
                  <a:pt x="5621" y="30662"/>
                </a:cubicBezTo>
                <a:cubicBezTo>
                  <a:pt x="5621" y="16845"/>
                  <a:pt x="5621" y="16845"/>
                  <a:pt x="5621" y="16845"/>
                </a:cubicBezTo>
                <a:cubicBezTo>
                  <a:pt x="5621" y="11167"/>
                  <a:pt x="11437" y="8328"/>
                  <a:pt x="14151" y="8328"/>
                </a:cubicBezTo>
                <a:cubicBezTo>
                  <a:pt x="105654" y="8328"/>
                  <a:pt x="105654" y="8328"/>
                  <a:pt x="105654" y="8328"/>
                </a:cubicBezTo>
                <a:cubicBezTo>
                  <a:pt x="108368" y="8328"/>
                  <a:pt x="114184" y="11167"/>
                  <a:pt x="114184" y="16845"/>
                </a:cubicBezTo>
                <a:lnTo>
                  <a:pt x="114184" y="30662"/>
                </a:lnTo>
                <a:close/>
                <a:moveTo>
                  <a:pt x="48465" y="16845"/>
                </a:moveTo>
                <a:lnTo>
                  <a:pt x="48465" y="16845"/>
                </a:lnTo>
                <a:cubicBezTo>
                  <a:pt x="45557" y="16845"/>
                  <a:pt x="45557" y="16845"/>
                  <a:pt x="45557" y="19495"/>
                </a:cubicBezTo>
                <a:cubicBezTo>
                  <a:pt x="45557" y="22334"/>
                  <a:pt x="45557" y="22334"/>
                  <a:pt x="48465" y="22334"/>
                </a:cubicBezTo>
                <a:cubicBezTo>
                  <a:pt x="51373" y="22334"/>
                  <a:pt x="51373" y="22334"/>
                  <a:pt x="51373" y="19495"/>
                </a:cubicBezTo>
                <a:cubicBezTo>
                  <a:pt x="51373" y="16845"/>
                  <a:pt x="51373" y="16845"/>
                  <a:pt x="48465" y="16845"/>
                </a:cubicBezTo>
                <a:close/>
                <a:moveTo>
                  <a:pt x="34313" y="16845"/>
                </a:moveTo>
                <a:lnTo>
                  <a:pt x="34313" y="16845"/>
                </a:lnTo>
                <a:cubicBezTo>
                  <a:pt x="31405" y="16845"/>
                  <a:pt x="28497" y="16845"/>
                  <a:pt x="28497" y="19495"/>
                </a:cubicBezTo>
                <a:cubicBezTo>
                  <a:pt x="28497" y="22334"/>
                  <a:pt x="31405" y="22334"/>
                  <a:pt x="34313" y="22334"/>
                </a:cubicBezTo>
                <a:cubicBezTo>
                  <a:pt x="34313" y="22334"/>
                  <a:pt x="37027" y="22334"/>
                  <a:pt x="37027" y="19495"/>
                </a:cubicBezTo>
                <a:cubicBezTo>
                  <a:pt x="37027" y="16845"/>
                  <a:pt x="34313" y="16845"/>
                  <a:pt x="34313" y="16845"/>
                </a:cubicBezTo>
                <a:close/>
              </a:path>
            </a:pathLst>
          </a:custGeom>
          <a:solidFill>
            <a:srgbClr val="1A3149"/>
          </a:solidFill>
          <a:ln>
            <a:solidFill>
              <a:schemeClr val="bg1"/>
            </a:solidFill>
          </a:ln>
        </p:spPr>
        <p:txBody>
          <a:bodyPr lIns="45713" tIns="22850" rIns="45713" bIns="22850" anchor="ctr" anchorCtr="0">
            <a:noAutofit/>
          </a:bodyPr>
          <a:lstStyle/>
          <a:p>
            <a:endParaRPr>
              <a:solidFill>
                <a:srgbClr val="1A3149"/>
              </a:solidFill>
              <a:latin typeface="Raleway" panose="020B0503030101060003" charset="0"/>
              <a:ea typeface="Raleway" panose="020B0503030101060003" charset="0"/>
              <a:cs typeface="Raleway" panose="020B0503030101060003" charset="0"/>
              <a:sym typeface="Roboto" panose="0200000000000000000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59ADF6E-5B75-AA99-FE4F-3B2F03F04B14}"/>
              </a:ext>
            </a:extLst>
          </p:cNvPr>
          <p:cNvGrpSpPr/>
          <p:nvPr/>
        </p:nvGrpSpPr>
        <p:grpSpPr>
          <a:xfrm>
            <a:off x="9957390" y="3154245"/>
            <a:ext cx="357995" cy="335622"/>
            <a:chOff x="8168415" y="12118985"/>
            <a:chExt cx="609403" cy="571318"/>
          </a:xfrm>
          <a:solidFill>
            <a:srgbClr val="1A3149"/>
          </a:solidFill>
        </p:grpSpPr>
        <p:sp>
          <p:nvSpPr>
            <p:cNvPr id="68" name="Line 640">
              <a:extLst>
                <a:ext uri="{FF2B5EF4-FFF2-40B4-BE49-F238E27FC236}">
                  <a16:creationId xmlns:a16="http://schemas.microsoft.com/office/drawing/2014/main" id="{EDA8A3A4-1A24-DB98-9B4D-1C34EA1324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11205" y="12414900"/>
              <a:ext cx="49806" cy="49806"/>
            </a:xfrm>
            <a:prstGeom prst="line">
              <a:avLst/>
            </a:prstGeom>
            <a:grpFill/>
            <a:ln w="34290" cap="flat">
              <a:solidFill>
                <a:srgbClr val="1A3149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bg1"/>
                </a:solidFill>
                <a:latin typeface="Raleway" panose="020B0503030101060003" charset="0"/>
                <a:ea typeface="Raleway" panose="020B0503030101060003" charset="0"/>
                <a:cs typeface="Raleway" panose="020B0503030101060003" charset="0"/>
              </a:endParaRPr>
            </a:p>
          </p:txBody>
        </p:sp>
        <p:sp>
          <p:nvSpPr>
            <p:cNvPr id="69" name="Freeform 641">
              <a:extLst>
                <a:ext uri="{FF2B5EF4-FFF2-40B4-BE49-F238E27FC236}">
                  <a16:creationId xmlns:a16="http://schemas.microsoft.com/office/drawing/2014/main" id="{8D07DE55-E28A-8774-16BE-68BA57F540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28785" y="12435408"/>
              <a:ext cx="249033" cy="254895"/>
            </a:xfrm>
            <a:custGeom>
              <a:avLst/>
              <a:gdLst>
                <a:gd name="T0" fmla="*/ 0 w 374"/>
                <a:gd name="T1" fmla="*/ 90 h 382"/>
                <a:gd name="T2" fmla="*/ 90 w 374"/>
                <a:gd name="T3" fmla="*/ 0 h 382"/>
                <a:gd name="T4" fmla="*/ 373 w 374"/>
                <a:gd name="T5" fmla="*/ 291 h 382"/>
                <a:gd name="T6" fmla="*/ 284 w 374"/>
                <a:gd name="T7" fmla="*/ 381 h 382"/>
                <a:gd name="T8" fmla="*/ 0 w 374"/>
                <a:gd name="T9" fmla="*/ 9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82">
                  <a:moveTo>
                    <a:pt x="0" y="90"/>
                  </a:moveTo>
                  <a:lnTo>
                    <a:pt x="90" y="0"/>
                  </a:lnTo>
                  <a:lnTo>
                    <a:pt x="373" y="291"/>
                  </a:lnTo>
                  <a:lnTo>
                    <a:pt x="284" y="381"/>
                  </a:lnTo>
                  <a:lnTo>
                    <a:pt x="0" y="90"/>
                  </a:lnTo>
                </a:path>
              </a:pathLst>
            </a:custGeom>
            <a:grpFill/>
            <a:ln w="34290" cap="flat">
              <a:solidFill>
                <a:srgbClr val="1A3149"/>
              </a:solidFill>
              <a:beve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bg1"/>
                </a:solidFill>
                <a:latin typeface="Raleway" panose="020B0503030101060003" charset="0"/>
                <a:ea typeface="Raleway" panose="020B0503030101060003" charset="0"/>
                <a:cs typeface="Raleway" panose="020B0503030101060003" charset="0"/>
              </a:endParaRPr>
            </a:p>
          </p:txBody>
        </p:sp>
        <p:sp>
          <p:nvSpPr>
            <p:cNvPr id="70" name="Freeform 642">
              <a:extLst>
                <a:ext uri="{FF2B5EF4-FFF2-40B4-BE49-F238E27FC236}">
                  <a16:creationId xmlns:a16="http://schemas.microsoft.com/office/drawing/2014/main" id="{EC37D2B3-28A6-D39C-F0CC-BF8E6B68D7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6504" y="12118985"/>
              <a:ext cx="123053" cy="120124"/>
            </a:xfrm>
            <a:custGeom>
              <a:avLst/>
              <a:gdLst>
                <a:gd name="T0" fmla="*/ 97 w 187"/>
                <a:gd name="T1" fmla="*/ 179 h 180"/>
                <a:gd name="T2" fmla="*/ 186 w 187"/>
                <a:gd name="T3" fmla="*/ 89 h 180"/>
                <a:gd name="T4" fmla="*/ 37 w 187"/>
                <a:gd name="T5" fmla="*/ 0 h 180"/>
                <a:gd name="T6" fmla="*/ 0 w 187"/>
                <a:gd name="T7" fmla="*/ 29 h 180"/>
                <a:gd name="T8" fmla="*/ 97 w 187"/>
                <a:gd name="T9" fmla="*/ 179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0">
                  <a:moveTo>
                    <a:pt x="97" y="179"/>
                  </a:moveTo>
                  <a:lnTo>
                    <a:pt x="186" y="89"/>
                  </a:lnTo>
                  <a:lnTo>
                    <a:pt x="37" y="0"/>
                  </a:lnTo>
                  <a:lnTo>
                    <a:pt x="0" y="29"/>
                  </a:lnTo>
                  <a:lnTo>
                    <a:pt x="97" y="179"/>
                  </a:lnTo>
                </a:path>
              </a:pathLst>
            </a:custGeom>
            <a:grpFill/>
            <a:ln w="34290" cap="flat">
              <a:solidFill>
                <a:srgbClr val="1A3149"/>
              </a:solidFill>
              <a:beve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bg1"/>
                </a:solidFill>
                <a:latin typeface="Raleway" panose="020B0503030101060003" charset="0"/>
                <a:ea typeface="Raleway" panose="020B0503030101060003" charset="0"/>
                <a:cs typeface="Raleway" panose="020B0503030101060003" charset="0"/>
              </a:endParaRPr>
            </a:p>
          </p:txBody>
        </p:sp>
        <p:sp>
          <p:nvSpPr>
            <p:cNvPr id="71" name="Line 643">
              <a:extLst>
                <a:ext uri="{FF2B5EF4-FFF2-40B4-BE49-F238E27FC236}">
                  <a16:creationId xmlns:a16="http://schemas.microsoft.com/office/drawing/2014/main" id="{782BAC80-48A3-0EFF-FA79-498AFCF8E4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300259" y="12203952"/>
              <a:ext cx="134771" cy="134771"/>
            </a:xfrm>
            <a:prstGeom prst="line">
              <a:avLst/>
            </a:prstGeom>
            <a:grpFill/>
            <a:ln w="34290" cap="flat">
              <a:solidFill>
                <a:srgbClr val="1A3149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bg1"/>
                </a:solidFill>
                <a:latin typeface="Raleway" panose="020B0503030101060003" charset="0"/>
                <a:ea typeface="Raleway" panose="020B0503030101060003" charset="0"/>
                <a:cs typeface="Raleway" panose="020B0503030101060003" charset="0"/>
              </a:endParaRPr>
            </a:p>
          </p:txBody>
        </p:sp>
        <p:sp>
          <p:nvSpPr>
            <p:cNvPr id="72" name="Freeform 644">
              <a:extLst>
                <a:ext uri="{FF2B5EF4-FFF2-40B4-BE49-F238E27FC236}">
                  <a16:creationId xmlns:a16="http://schemas.microsoft.com/office/drawing/2014/main" id="{E67058C7-CF00-F1C7-91E7-B9E98677EE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8415" y="12118987"/>
              <a:ext cx="562525" cy="559596"/>
            </a:xfrm>
            <a:custGeom>
              <a:avLst/>
              <a:gdLst>
                <a:gd name="T0" fmla="*/ 844 w 845"/>
                <a:gd name="T1" fmla="*/ 126 h 844"/>
                <a:gd name="T2" fmla="*/ 844 w 845"/>
                <a:gd name="T3" fmla="*/ 126 h 844"/>
                <a:gd name="T4" fmla="*/ 724 w 845"/>
                <a:gd name="T5" fmla="*/ 186 h 844"/>
                <a:gd name="T6" fmla="*/ 664 w 845"/>
                <a:gd name="T7" fmla="*/ 119 h 844"/>
                <a:gd name="T8" fmla="*/ 717 w 845"/>
                <a:gd name="T9" fmla="*/ 0 h 844"/>
                <a:gd name="T10" fmla="*/ 717 w 845"/>
                <a:gd name="T11" fmla="*/ 0 h 844"/>
                <a:gd name="T12" fmla="*/ 530 w 845"/>
                <a:gd name="T13" fmla="*/ 149 h 844"/>
                <a:gd name="T14" fmla="*/ 530 w 845"/>
                <a:gd name="T15" fmla="*/ 209 h 844"/>
                <a:gd name="T16" fmla="*/ 23 w 845"/>
                <a:gd name="T17" fmla="*/ 724 h 844"/>
                <a:gd name="T18" fmla="*/ 0 w 845"/>
                <a:gd name="T19" fmla="*/ 813 h 844"/>
                <a:gd name="T20" fmla="*/ 30 w 845"/>
                <a:gd name="T21" fmla="*/ 843 h 844"/>
                <a:gd name="T22" fmla="*/ 120 w 845"/>
                <a:gd name="T23" fmla="*/ 821 h 844"/>
                <a:gd name="T24" fmla="*/ 635 w 845"/>
                <a:gd name="T25" fmla="*/ 313 h 844"/>
                <a:gd name="T26" fmla="*/ 694 w 845"/>
                <a:gd name="T27" fmla="*/ 313 h 844"/>
                <a:gd name="T28" fmla="*/ 844 w 845"/>
                <a:gd name="T29" fmla="*/ 126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45" h="844">
                  <a:moveTo>
                    <a:pt x="844" y="126"/>
                  </a:moveTo>
                  <a:lnTo>
                    <a:pt x="844" y="126"/>
                  </a:lnTo>
                  <a:cubicBezTo>
                    <a:pt x="724" y="186"/>
                    <a:pt x="724" y="186"/>
                    <a:pt x="724" y="186"/>
                  </a:cubicBezTo>
                  <a:cubicBezTo>
                    <a:pt x="664" y="119"/>
                    <a:pt x="664" y="119"/>
                    <a:pt x="664" y="119"/>
                  </a:cubicBezTo>
                  <a:cubicBezTo>
                    <a:pt x="717" y="0"/>
                    <a:pt x="717" y="0"/>
                    <a:pt x="717" y="0"/>
                  </a:cubicBezTo>
                  <a:lnTo>
                    <a:pt x="717" y="0"/>
                  </a:lnTo>
                  <a:cubicBezTo>
                    <a:pt x="567" y="0"/>
                    <a:pt x="530" y="74"/>
                    <a:pt x="530" y="149"/>
                  </a:cubicBezTo>
                  <a:cubicBezTo>
                    <a:pt x="530" y="209"/>
                    <a:pt x="530" y="209"/>
                    <a:pt x="530" y="209"/>
                  </a:cubicBezTo>
                  <a:cubicBezTo>
                    <a:pt x="23" y="724"/>
                    <a:pt x="23" y="724"/>
                    <a:pt x="23" y="724"/>
                  </a:cubicBezTo>
                  <a:cubicBezTo>
                    <a:pt x="0" y="813"/>
                    <a:pt x="0" y="813"/>
                    <a:pt x="0" y="813"/>
                  </a:cubicBezTo>
                  <a:cubicBezTo>
                    <a:pt x="30" y="843"/>
                    <a:pt x="30" y="843"/>
                    <a:pt x="30" y="843"/>
                  </a:cubicBezTo>
                  <a:cubicBezTo>
                    <a:pt x="120" y="821"/>
                    <a:pt x="120" y="821"/>
                    <a:pt x="120" y="821"/>
                  </a:cubicBezTo>
                  <a:cubicBezTo>
                    <a:pt x="635" y="313"/>
                    <a:pt x="635" y="313"/>
                    <a:pt x="635" y="313"/>
                  </a:cubicBezTo>
                  <a:cubicBezTo>
                    <a:pt x="694" y="313"/>
                    <a:pt x="694" y="313"/>
                    <a:pt x="694" y="313"/>
                  </a:cubicBezTo>
                  <a:cubicBezTo>
                    <a:pt x="769" y="313"/>
                    <a:pt x="844" y="276"/>
                    <a:pt x="844" y="126"/>
                  </a:cubicBezTo>
                </a:path>
              </a:pathLst>
            </a:custGeom>
            <a:grpFill/>
            <a:ln w="34290" cap="flat">
              <a:solidFill>
                <a:srgbClr val="1A3149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bg1"/>
                </a:solidFill>
                <a:latin typeface="Raleway" panose="020B0503030101060003" charset="0"/>
                <a:ea typeface="Raleway" panose="020B0503030101060003" charset="0"/>
                <a:cs typeface="Raleway" panose="020B0503030101060003" charset="0"/>
              </a:endParaRP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F276BC19-3AF3-7E20-4519-A5F07EC61DA5}"/>
              </a:ext>
            </a:extLst>
          </p:cNvPr>
          <p:cNvSpPr txBox="1"/>
          <p:nvPr/>
        </p:nvSpPr>
        <p:spPr>
          <a:xfrm>
            <a:off x="7228676" y="5513695"/>
            <a:ext cx="189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DEVELOPMENT</a:t>
            </a:r>
            <a:endParaRPr lang="id-ID" b="1" dirty="0">
              <a:latin typeface="Raleway" panose="020B0503030101060003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17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/>
      <p:bldP spid="12" grpId="0" animBg="1"/>
      <p:bldP spid="38" grpId="0" animBg="1"/>
      <p:bldP spid="39" grpId="0" animBg="1"/>
      <p:bldP spid="40" grpId="0" animBg="1"/>
      <p:bldP spid="41" grpId="0"/>
      <p:bldP spid="42" grpId="0"/>
      <p:bldP spid="4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1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6B6FAB67-D8C3-6CC2-5542-B41952DDA65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" b="7750"/>
          <a:stretch/>
        </p:blipFill>
        <p:spPr>
          <a:xfrm>
            <a:off x="0" y="0"/>
            <a:ext cx="12192000" cy="6858000"/>
          </a:xfr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4668701-7B97-4860-B903-68EA7F4F9BC3}"/>
              </a:ext>
            </a:extLst>
          </p:cNvPr>
          <p:cNvSpPr/>
          <p:nvPr/>
        </p:nvSpPr>
        <p:spPr bwMode="auto">
          <a:xfrm>
            <a:off x="3231118" y="0"/>
            <a:ext cx="8960882" cy="6858000"/>
          </a:xfrm>
          <a:custGeom>
            <a:avLst/>
            <a:gdLst>
              <a:gd name="connsiteX0" fmla="*/ 0 w 8960882"/>
              <a:gd name="connsiteY0" fmla="*/ 0 h 6858000"/>
              <a:gd name="connsiteX1" fmla="*/ 8960882 w 8960882"/>
              <a:gd name="connsiteY1" fmla="*/ 0 h 6858000"/>
              <a:gd name="connsiteX2" fmla="*/ 8960882 w 8960882"/>
              <a:gd name="connsiteY2" fmla="*/ 6858000 h 6858000"/>
              <a:gd name="connsiteX3" fmla="*/ 2777365 w 8960882"/>
              <a:gd name="connsiteY3" fmla="*/ 6858000 h 6858000"/>
              <a:gd name="connsiteX4" fmla="*/ 2941995 w 8960882"/>
              <a:gd name="connsiteY4" fmla="*/ 6673341 h 6858000"/>
              <a:gd name="connsiteX5" fmla="*/ 3165534 w 8960882"/>
              <a:gd name="connsiteY5" fmla="*/ 6390089 h 6858000"/>
              <a:gd name="connsiteX6" fmla="*/ 3658232 w 8960882"/>
              <a:gd name="connsiteY6" fmla="*/ 5547771 h 6858000"/>
              <a:gd name="connsiteX7" fmla="*/ 3202030 w 8960882"/>
              <a:gd name="connsiteY7" fmla="*/ 3020817 h 6858000"/>
              <a:gd name="connsiteX8" fmla="*/ 1687441 w 8960882"/>
              <a:gd name="connsiteY8" fmla="*/ 1629161 h 6858000"/>
              <a:gd name="connsiteX9" fmla="*/ 537813 w 8960882"/>
              <a:gd name="connsiteY9" fmla="*/ 402307 h 6858000"/>
              <a:gd name="connsiteX10" fmla="*/ 168896 w 8960882"/>
              <a:gd name="connsiteY10" fmla="*/ 11311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960882" h="6858000">
                <a:moveTo>
                  <a:pt x="0" y="0"/>
                </a:moveTo>
                <a:lnTo>
                  <a:pt x="8960882" y="0"/>
                </a:lnTo>
                <a:lnTo>
                  <a:pt x="8960882" y="6858000"/>
                </a:lnTo>
                <a:lnTo>
                  <a:pt x="2777365" y="6858000"/>
                </a:lnTo>
                <a:lnTo>
                  <a:pt x="2941995" y="6673341"/>
                </a:lnTo>
                <a:cubicBezTo>
                  <a:pt x="3018409" y="6581213"/>
                  <a:pt x="3092542" y="6486223"/>
                  <a:pt x="3165534" y="6390089"/>
                </a:cubicBezTo>
                <a:cubicBezTo>
                  <a:pt x="3348015" y="6133731"/>
                  <a:pt x="3548743" y="5859062"/>
                  <a:pt x="3658232" y="5547771"/>
                </a:cubicBezTo>
                <a:cubicBezTo>
                  <a:pt x="3986697" y="4705453"/>
                  <a:pt x="3712976" y="3734956"/>
                  <a:pt x="3202030" y="3020817"/>
                </a:cubicBezTo>
                <a:cubicBezTo>
                  <a:pt x="2800573" y="2453168"/>
                  <a:pt x="2253131" y="2013697"/>
                  <a:pt x="1687441" y="1629161"/>
                </a:cubicBezTo>
                <a:cubicBezTo>
                  <a:pt x="1212991" y="1281247"/>
                  <a:pt x="975766" y="786843"/>
                  <a:pt x="537813" y="402307"/>
                </a:cubicBezTo>
                <a:cubicBezTo>
                  <a:pt x="419201" y="299306"/>
                  <a:pt x="296026" y="202886"/>
                  <a:pt x="168896" y="113117"/>
                </a:cubicBezTo>
                <a:close/>
              </a:path>
            </a:pathLst>
          </a:custGeom>
          <a:solidFill>
            <a:srgbClr val="FFD52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>
              <a:solidFill>
                <a:srgbClr val="FFD526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B94B9AE-B847-E5CB-BFC9-3B3B9EFC9990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D52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ID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3D3E84B-F4A9-0E72-E514-480E9B62EBDB}"/>
              </a:ext>
            </a:extLst>
          </p:cNvPr>
          <p:cNvSpPr/>
          <p:nvPr/>
        </p:nvSpPr>
        <p:spPr bwMode="auto">
          <a:xfrm>
            <a:off x="314389" y="253250"/>
            <a:ext cx="2408238" cy="367714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88900" sx="102000" sy="102000" algn="c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0A0E67-0101-0A65-7DB2-746733815196}"/>
              </a:ext>
            </a:extLst>
          </p:cNvPr>
          <p:cNvSpPr txBox="1"/>
          <p:nvPr/>
        </p:nvSpPr>
        <p:spPr>
          <a:xfrm>
            <a:off x="741450" y="313283"/>
            <a:ext cx="190497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>
                <a:latin typeface="+mj-lt"/>
              </a:rPr>
              <a:t>Pitch Deck </a:t>
            </a:r>
            <a:r>
              <a:rPr lang="en-US" sz="1000" dirty="0"/>
              <a:t>Presentation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483EF77-CD9D-DA4E-8A4E-46B4AB96EA42}"/>
              </a:ext>
            </a:extLst>
          </p:cNvPr>
          <p:cNvSpPr/>
          <p:nvPr/>
        </p:nvSpPr>
        <p:spPr bwMode="auto">
          <a:xfrm>
            <a:off x="348358" y="285794"/>
            <a:ext cx="301200" cy="301200"/>
          </a:xfrm>
          <a:prstGeom prst="ellipse">
            <a:avLst/>
          </a:prstGeom>
          <a:gradFill flip="none" rotWithShape="1">
            <a:gsLst>
              <a:gs pos="0">
                <a:srgbClr val="FFD526"/>
              </a:gs>
              <a:gs pos="100000">
                <a:srgbClr val="FFC000"/>
              </a:gs>
            </a:gsLst>
            <a:lin ang="27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5807ECD-4241-F479-F0F4-198B28208C1B}"/>
              </a:ext>
            </a:extLst>
          </p:cNvPr>
          <p:cNvSpPr txBox="1"/>
          <p:nvPr/>
        </p:nvSpPr>
        <p:spPr>
          <a:xfrm>
            <a:off x="11055350" y="202696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About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799C166-31C2-B68C-9F47-CBBAD39B6746}"/>
              </a:ext>
            </a:extLst>
          </p:cNvPr>
          <p:cNvSpPr txBox="1"/>
          <p:nvPr/>
        </p:nvSpPr>
        <p:spPr>
          <a:xfrm>
            <a:off x="10290002" y="202192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Team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C2745D7-1476-1448-97A4-A41CDCDF8949}"/>
              </a:ext>
            </a:extLst>
          </p:cNvPr>
          <p:cNvSpPr txBox="1"/>
          <p:nvPr/>
        </p:nvSpPr>
        <p:spPr>
          <a:xfrm>
            <a:off x="9271000" y="201688"/>
            <a:ext cx="101900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Portfolio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AF5E19-8959-4C85-0969-90329D8A9FB3}"/>
              </a:ext>
            </a:extLst>
          </p:cNvPr>
          <p:cNvSpPr txBox="1"/>
          <p:nvPr/>
        </p:nvSpPr>
        <p:spPr>
          <a:xfrm>
            <a:off x="1455092" y="1269728"/>
            <a:ext cx="140929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spc="600" dirty="0">
                <a:solidFill>
                  <a:srgbClr val="2A2D34"/>
                </a:solidFill>
                <a:latin typeface="Lato Light" charset="0"/>
                <a:ea typeface="Lato Light" charset="0"/>
                <a:cs typeface="Lato Light" charset="0"/>
              </a:rPr>
              <a:t>“</a:t>
            </a:r>
            <a:endParaRPr lang="en-US" sz="28700" spc="600" dirty="0">
              <a:solidFill>
                <a:srgbClr val="2A2D34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0CB76C-D145-C097-6F92-7E402ADB6D4F}"/>
              </a:ext>
            </a:extLst>
          </p:cNvPr>
          <p:cNvSpPr txBox="1"/>
          <p:nvPr/>
        </p:nvSpPr>
        <p:spPr>
          <a:xfrm>
            <a:off x="4638896" y="1269728"/>
            <a:ext cx="140929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spc="600">
                <a:solidFill>
                  <a:srgbClr val="2A2D34"/>
                </a:solidFill>
                <a:latin typeface="Lato Light" charset="0"/>
                <a:ea typeface="Lato Light" charset="0"/>
                <a:cs typeface="Lato Light" charset="0"/>
              </a:rPr>
              <a:t>“</a:t>
            </a:r>
            <a:endParaRPr lang="en-US" sz="28700" spc="600" dirty="0">
              <a:solidFill>
                <a:srgbClr val="2A2D34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C392D3-6D63-44C3-1E58-4BFC2ADCEF91}"/>
              </a:ext>
            </a:extLst>
          </p:cNvPr>
          <p:cNvSpPr txBox="1"/>
          <p:nvPr/>
        </p:nvSpPr>
        <p:spPr>
          <a:xfrm>
            <a:off x="8559242" y="1260568"/>
            <a:ext cx="140929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spc="600" dirty="0">
                <a:solidFill>
                  <a:srgbClr val="2A2D34"/>
                </a:solidFill>
                <a:latin typeface="Lato Light" charset="0"/>
                <a:ea typeface="Lato Light" charset="0"/>
                <a:cs typeface="Lato Light" charset="0"/>
              </a:rPr>
              <a:t>“</a:t>
            </a:r>
            <a:endParaRPr lang="en-US" sz="28700" spc="600" dirty="0">
              <a:solidFill>
                <a:srgbClr val="2A2D34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864E454-FDE6-AB26-A3A8-E34CF8B75820}"/>
              </a:ext>
            </a:extLst>
          </p:cNvPr>
          <p:cNvSpPr txBox="1"/>
          <p:nvPr/>
        </p:nvSpPr>
        <p:spPr>
          <a:xfrm>
            <a:off x="1438214" y="2368564"/>
            <a:ext cx="2569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2A2D34"/>
                </a:solidFill>
                <a:latin typeface="Lato Light" charset="0"/>
                <a:ea typeface="Lato Light" charset="0"/>
                <a:cs typeface="Lato Light" charset="0"/>
              </a:rPr>
              <a:t>Bukan</a:t>
            </a:r>
            <a:r>
              <a:rPr lang="en-US" dirty="0">
                <a:solidFill>
                  <a:srgbClr val="2A2D34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dirty="0" err="1">
                <a:solidFill>
                  <a:srgbClr val="2A2D34"/>
                </a:solidFill>
                <a:latin typeface="Lato Light" charset="0"/>
                <a:ea typeface="Lato Light" charset="0"/>
                <a:cs typeface="Lato Light" charset="0"/>
              </a:rPr>
              <a:t>hanya</a:t>
            </a:r>
            <a:r>
              <a:rPr lang="en-US" dirty="0">
                <a:solidFill>
                  <a:srgbClr val="2A2D34"/>
                </a:solidFill>
                <a:latin typeface="Lato Light" charset="0"/>
                <a:ea typeface="Lato Light" charset="0"/>
                <a:cs typeface="Lato Light" charset="0"/>
              </a:rPr>
              <a:t> Strategy Branding, Tapi  </a:t>
            </a:r>
            <a:r>
              <a:rPr lang="en-US" dirty="0" err="1">
                <a:solidFill>
                  <a:srgbClr val="2A2D34"/>
                </a:solidFill>
                <a:latin typeface="Lato Light" charset="0"/>
                <a:ea typeface="Lato Light" charset="0"/>
                <a:cs typeface="Lato Light" charset="0"/>
              </a:rPr>
              <a:t>dari</a:t>
            </a:r>
            <a:r>
              <a:rPr lang="en-US" dirty="0">
                <a:solidFill>
                  <a:srgbClr val="2A2D34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dirty="0" err="1">
                <a:solidFill>
                  <a:srgbClr val="2A2D34"/>
                </a:solidFill>
                <a:latin typeface="Lato Light" charset="0"/>
                <a:ea typeface="Lato Light" charset="0"/>
                <a:cs typeface="Lato Light" charset="0"/>
              </a:rPr>
              <a:t>segi</a:t>
            </a:r>
            <a:r>
              <a:rPr lang="en-US" dirty="0">
                <a:solidFill>
                  <a:srgbClr val="2A2D34"/>
                </a:solidFill>
                <a:latin typeface="Lato Light" charset="0"/>
                <a:ea typeface="Lato Light" charset="0"/>
                <a:cs typeface="Lato Light" charset="0"/>
              </a:rPr>
              <a:t> Design pun Motion Sangat </a:t>
            </a:r>
            <a:r>
              <a:rPr lang="en-US" dirty="0" err="1">
                <a:solidFill>
                  <a:srgbClr val="2A2D34"/>
                </a:solidFill>
                <a:latin typeface="Lato Light" charset="0"/>
                <a:ea typeface="Lato Light" charset="0"/>
                <a:cs typeface="Lato Light" charset="0"/>
              </a:rPr>
              <a:t>Memuaskan</a:t>
            </a:r>
            <a:r>
              <a:rPr lang="en-US" dirty="0">
                <a:solidFill>
                  <a:srgbClr val="2A2D34"/>
                </a:solidFill>
                <a:latin typeface="Lato Light" charset="0"/>
                <a:ea typeface="Lato Light" charset="0"/>
                <a:cs typeface="Lato Light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1FE47F-A418-EC06-15C9-53CB606C779D}"/>
              </a:ext>
            </a:extLst>
          </p:cNvPr>
          <p:cNvSpPr txBox="1"/>
          <p:nvPr/>
        </p:nvSpPr>
        <p:spPr>
          <a:xfrm>
            <a:off x="4801824" y="2543427"/>
            <a:ext cx="2569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2A2D34"/>
                </a:solidFill>
                <a:latin typeface="Lato Light" charset="0"/>
                <a:ea typeface="Lato Light" charset="0"/>
                <a:cs typeface="Lato Light" charset="0"/>
              </a:rPr>
              <a:t>Penamaan</a:t>
            </a:r>
            <a:r>
              <a:rPr lang="en-US" dirty="0">
                <a:solidFill>
                  <a:srgbClr val="2A2D34"/>
                </a:solidFill>
                <a:latin typeface="Lato Light" charset="0"/>
                <a:ea typeface="Lato Light" charset="0"/>
                <a:cs typeface="Lato Light" charset="0"/>
              </a:rPr>
              <a:t> dan </a:t>
            </a:r>
            <a:r>
              <a:rPr lang="en-US" dirty="0" err="1">
                <a:solidFill>
                  <a:srgbClr val="2A2D34"/>
                </a:solidFill>
                <a:latin typeface="Lato Light" charset="0"/>
                <a:ea typeface="Lato Light" charset="0"/>
                <a:cs typeface="Lato Light" charset="0"/>
              </a:rPr>
              <a:t>Konsep</a:t>
            </a:r>
            <a:r>
              <a:rPr lang="en-US" dirty="0">
                <a:solidFill>
                  <a:srgbClr val="2A2D34"/>
                </a:solidFill>
                <a:latin typeface="Lato Light" charset="0"/>
                <a:ea typeface="Lato Light" charset="0"/>
                <a:cs typeface="Lato Light" charset="0"/>
              </a:rPr>
              <a:t> Logo, Packaging yang sangat </a:t>
            </a:r>
            <a:r>
              <a:rPr lang="en-US" dirty="0" err="1">
                <a:solidFill>
                  <a:srgbClr val="2A2D34"/>
                </a:solidFill>
                <a:latin typeface="Lato Light" charset="0"/>
                <a:ea typeface="Lato Light" charset="0"/>
                <a:cs typeface="Lato Light" charset="0"/>
              </a:rPr>
              <a:t>Mewah</a:t>
            </a:r>
            <a:r>
              <a:rPr lang="en-US" dirty="0">
                <a:solidFill>
                  <a:srgbClr val="2A2D34"/>
                </a:solidFill>
                <a:latin typeface="Lato Light" charset="0"/>
                <a:ea typeface="Lato Light" charset="0"/>
                <a:cs typeface="Lato Light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F0344A-73E3-90B4-0567-039E226AD3CF}"/>
              </a:ext>
            </a:extLst>
          </p:cNvPr>
          <p:cNvSpPr txBox="1"/>
          <p:nvPr/>
        </p:nvSpPr>
        <p:spPr>
          <a:xfrm>
            <a:off x="8496912" y="2359404"/>
            <a:ext cx="25697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A2D34"/>
                </a:solidFill>
                <a:latin typeface="Lato Light" charset="0"/>
                <a:ea typeface="Lato Light" charset="0"/>
                <a:cs typeface="Lato Light" charset="0"/>
              </a:rPr>
              <a:t>Pempek </a:t>
            </a:r>
            <a:r>
              <a:rPr lang="en-US" dirty="0" err="1">
                <a:solidFill>
                  <a:srgbClr val="2A2D34"/>
                </a:solidFill>
                <a:latin typeface="Lato Light" charset="0"/>
                <a:ea typeface="Lato Light" charset="0"/>
                <a:cs typeface="Lato Light" charset="0"/>
              </a:rPr>
              <a:t>Produk</a:t>
            </a:r>
            <a:r>
              <a:rPr lang="en-US" dirty="0">
                <a:solidFill>
                  <a:srgbClr val="2A2D34"/>
                </a:solidFill>
                <a:latin typeface="Lato Light" charset="0"/>
                <a:ea typeface="Lato Light" charset="0"/>
                <a:cs typeface="Lato Light" charset="0"/>
              </a:rPr>
              <a:t> Premium </a:t>
            </a:r>
            <a:r>
              <a:rPr lang="en-US" dirty="0" err="1">
                <a:solidFill>
                  <a:srgbClr val="2A2D34"/>
                </a:solidFill>
                <a:latin typeface="Lato Light" charset="0"/>
                <a:ea typeface="Lato Light" charset="0"/>
                <a:cs typeface="Lato Light" charset="0"/>
              </a:rPr>
              <a:t>harus</a:t>
            </a:r>
            <a:r>
              <a:rPr lang="en-US" dirty="0">
                <a:solidFill>
                  <a:srgbClr val="2A2D34"/>
                </a:solidFill>
                <a:latin typeface="Lato Light" charset="0"/>
                <a:ea typeface="Lato Light" charset="0"/>
                <a:cs typeface="Lato Light" charset="0"/>
              </a:rPr>
              <a:t> di </a:t>
            </a:r>
            <a:r>
              <a:rPr lang="en-US" dirty="0" err="1">
                <a:solidFill>
                  <a:srgbClr val="2A2D34"/>
                </a:solidFill>
                <a:latin typeface="Lato Light" charset="0"/>
                <a:ea typeface="Lato Light" charset="0"/>
                <a:cs typeface="Lato Light" charset="0"/>
              </a:rPr>
              <a:t>topang</a:t>
            </a:r>
            <a:r>
              <a:rPr lang="en-US" dirty="0">
                <a:solidFill>
                  <a:srgbClr val="2A2D34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dirty="0" err="1">
                <a:solidFill>
                  <a:srgbClr val="2A2D34"/>
                </a:solidFill>
                <a:latin typeface="Lato Light" charset="0"/>
                <a:ea typeface="Lato Light" charset="0"/>
                <a:cs typeface="Lato Light" charset="0"/>
              </a:rPr>
              <a:t>dengan</a:t>
            </a:r>
            <a:r>
              <a:rPr lang="en-US" dirty="0">
                <a:solidFill>
                  <a:srgbClr val="2A2D34"/>
                </a:solidFill>
                <a:latin typeface="Lato Light" charset="0"/>
                <a:ea typeface="Lato Light" charset="0"/>
                <a:cs typeface="Lato Light" charset="0"/>
              </a:rPr>
              <a:t> design dan strategi branding yang </a:t>
            </a:r>
            <a:r>
              <a:rPr lang="en-US" dirty="0" err="1">
                <a:solidFill>
                  <a:srgbClr val="2A2D34"/>
                </a:solidFill>
                <a:latin typeface="Lato Light" charset="0"/>
                <a:ea typeface="Lato Light" charset="0"/>
                <a:cs typeface="Lato Light" charset="0"/>
              </a:rPr>
              <a:t>Profesional</a:t>
            </a:r>
            <a:r>
              <a:rPr lang="en-US" dirty="0">
                <a:solidFill>
                  <a:srgbClr val="2A2D34"/>
                </a:solidFill>
                <a:latin typeface="Lato Light" charset="0"/>
                <a:ea typeface="Lato Light" charset="0"/>
                <a:cs typeface="Lato Light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5DFDD07-2075-CC0C-05E9-56BDFB05E063}"/>
              </a:ext>
            </a:extLst>
          </p:cNvPr>
          <p:cNvSpPr txBox="1"/>
          <p:nvPr/>
        </p:nvSpPr>
        <p:spPr>
          <a:xfrm>
            <a:off x="1731076" y="5587564"/>
            <a:ext cx="19074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A2D34"/>
                </a:solidFill>
                <a:latin typeface="Lato Medium" charset="0"/>
                <a:ea typeface="Lato Medium" charset="0"/>
                <a:cs typeface="Lato Medium" charset="0"/>
              </a:rPr>
              <a:t>Jenny </a:t>
            </a:r>
            <a:r>
              <a:rPr lang="en-US" dirty="0" err="1">
                <a:solidFill>
                  <a:srgbClr val="2A2D34"/>
                </a:solidFill>
                <a:latin typeface="Lato Medium" charset="0"/>
                <a:ea typeface="Lato Medium" charset="0"/>
                <a:cs typeface="Lato Medium" charset="0"/>
              </a:rPr>
              <a:t>Lamhood</a:t>
            </a:r>
            <a:endParaRPr lang="en-US" dirty="0">
              <a:solidFill>
                <a:srgbClr val="2A2D34"/>
              </a:solidFill>
              <a:latin typeface="Lato Medium" charset="0"/>
              <a:ea typeface="Lato Medium" charset="0"/>
              <a:cs typeface="Lato Medium" charset="0"/>
            </a:endParaRPr>
          </a:p>
          <a:p>
            <a:pPr algn="ctr"/>
            <a:r>
              <a:rPr lang="en-US" sz="1600" dirty="0" err="1">
                <a:solidFill>
                  <a:srgbClr val="2A2D34"/>
                </a:solidFill>
                <a:latin typeface="Lato Light" charset="0"/>
                <a:ea typeface="Lato Light" charset="0"/>
                <a:cs typeface="Lato Light" charset="0"/>
              </a:rPr>
              <a:t>Beurgeur</a:t>
            </a:r>
            <a:endParaRPr lang="en-US" sz="1600" dirty="0">
              <a:solidFill>
                <a:srgbClr val="2A2D34"/>
              </a:solidFill>
              <a:latin typeface="Lato Light" charset="0"/>
              <a:ea typeface="Lato Light" charset="0"/>
              <a:cs typeface="Lato Light" charset="0"/>
            </a:endParaRPr>
          </a:p>
          <a:p>
            <a:pPr algn="ctr"/>
            <a:r>
              <a:rPr lang="en-US" sz="1600" dirty="0">
                <a:solidFill>
                  <a:srgbClr val="2A2D34"/>
                </a:solidFill>
                <a:latin typeface="Lato Light" charset="0"/>
                <a:ea typeface="Lato Light" charset="0"/>
                <a:cs typeface="Lato Light" charset="0"/>
              </a:rPr>
              <a:t>CEO &amp; Founder</a:t>
            </a:r>
            <a:endParaRPr lang="id-ID" sz="1600" dirty="0">
              <a:solidFill>
                <a:srgbClr val="2A2D34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9B2BDA-730B-EAE7-F4FF-AD2E44FB9407}"/>
              </a:ext>
            </a:extLst>
          </p:cNvPr>
          <p:cNvSpPr txBox="1"/>
          <p:nvPr/>
        </p:nvSpPr>
        <p:spPr>
          <a:xfrm>
            <a:off x="5115102" y="5587564"/>
            <a:ext cx="19074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2A2D34"/>
                </a:solidFill>
                <a:latin typeface="Lato Medium" charset="0"/>
                <a:ea typeface="Lato Medium" charset="0"/>
                <a:cs typeface="Lato Medium" charset="0"/>
              </a:rPr>
              <a:t>Syahrini</a:t>
            </a:r>
            <a:endParaRPr lang="en-US" dirty="0">
              <a:solidFill>
                <a:srgbClr val="2A2D34"/>
              </a:solidFill>
              <a:latin typeface="Lato Medium" charset="0"/>
              <a:ea typeface="Lato Medium" charset="0"/>
              <a:cs typeface="Lato Medium" charset="0"/>
            </a:endParaRPr>
          </a:p>
          <a:p>
            <a:pPr algn="ctr"/>
            <a:r>
              <a:rPr lang="en-US" sz="1600" dirty="0" err="1">
                <a:solidFill>
                  <a:srgbClr val="2A2D34"/>
                </a:solidFill>
                <a:latin typeface="Lato Light" charset="0"/>
                <a:ea typeface="Lato Light" charset="0"/>
                <a:cs typeface="Lato Light" charset="0"/>
              </a:rPr>
              <a:t>Syahoney</a:t>
            </a:r>
            <a:endParaRPr lang="en-US" sz="1600" dirty="0">
              <a:solidFill>
                <a:srgbClr val="2A2D34"/>
              </a:solidFill>
              <a:latin typeface="Lato Light" charset="0"/>
              <a:ea typeface="Lato Light" charset="0"/>
              <a:cs typeface="Lato Light" charset="0"/>
            </a:endParaRPr>
          </a:p>
          <a:p>
            <a:pPr algn="ctr"/>
            <a:r>
              <a:rPr lang="en-US" sz="1600" dirty="0">
                <a:solidFill>
                  <a:srgbClr val="2A2D34"/>
                </a:solidFill>
                <a:latin typeface="Lato Light" charset="0"/>
                <a:ea typeface="Lato Light" charset="0"/>
                <a:cs typeface="Lato Light" charset="0"/>
              </a:rPr>
              <a:t>Founder</a:t>
            </a:r>
            <a:endParaRPr lang="id-ID" sz="1600" dirty="0">
              <a:solidFill>
                <a:srgbClr val="2A2D34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E28F55C-CBD0-2D96-A7A1-FBF5B2148C7A}"/>
              </a:ext>
            </a:extLst>
          </p:cNvPr>
          <p:cNvSpPr txBox="1"/>
          <p:nvPr/>
        </p:nvSpPr>
        <p:spPr>
          <a:xfrm>
            <a:off x="8791019" y="5526204"/>
            <a:ext cx="19074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2A2D34"/>
                </a:solidFill>
                <a:latin typeface="Lato Medium" charset="0"/>
                <a:ea typeface="Lato Medium" charset="0"/>
                <a:cs typeface="Lato Medium" charset="0"/>
              </a:rPr>
              <a:t>Bramantiyo</a:t>
            </a:r>
            <a:endParaRPr lang="en-US" dirty="0">
              <a:solidFill>
                <a:srgbClr val="2A2D34"/>
              </a:solidFill>
              <a:latin typeface="Lato Medium" charset="0"/>
              <a:ea typeface="Lato Medium" charset="0"/>
              <a:cs typeface="Lato Medium" charset="0"/>
            </a:endParaRPr>
          </a:p>
          <a:p>
            <a:pPr algn="ctr"/>
            <a:r>
              <a:rPr lang="en-US" sz="1600" dirty="0" err="1">
                <a:solidFill>
                  <a:srgbClr val="2A2D34"/>
                </a:solidFill>
                <a:latin typeface="Lato Light" charset="0"/>
                <a:ea typeface="Lato Light" charset="0"/>
                <a:cs typeface="Lato Light" charset="0"/>
              </a:rPr>
              <a:t>Pempek</a:t>
            </a:r>
            <a:r>
              <a:rPr lang="en-US" sz="1600" dirty="0">
                <a:solidFill>
                  <a:srgbClr val="2A2D34"/>
                </a:solidFill>
                <a:latin typeface="Lato Light" charset="0"/>
                <a:ea typeface="Lato Light" charset="0"/>
                <a:cs typeface="Lato Light" charset="0"/>
              </a:rPr>
              <a:t> Pak Pilot</a:t>
            </a:r>
          </a:p>
          <a:p>
            <a:pPr algn="ctr"/>
            <a:r>
              <a:rPr lang="en-US" sz="1600" dirty="0" err="1">
                <a:solidFill>
                  <a:srgbClr val="2A2D34"/>
                </a:solidFill>
                <a:latin typeface="Lato Light" charset="0"/>
                <a:ea typeface="Lato Light" charset="0"/>
                <a:cs typeface="Lato Light" charset="0"/>
              </a:rPr>
              <a:t>Capt</a:t>
            </a:r>
            <a:r>
              <a:rPr lang="en-US" sz="1600" dirty="0">
                <a:solidFill>
                  <a:srgbClr val="2A2D34"/>
                </a:solidFill>
                <a:latin typeface="Lato Light" charset="0"/>
                <a:ea typeface="Lato Light" charset="0"/>
                <a:cs typeface="Lato Light" charset="0"/>
              </a:rPr>
              <a:t> Pilot &amp; Founder</a:t>
            </a:r>
            <a:endParaRPr lang="id-ID" sz="1600" dirty="0">
              <a:solidFill>
                <a:srgbClr val="2A2D34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E8208E1-1BC3-10B0-38B7-FEEE0DC3B1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990" y="4038070"/>
            <a:ext cx="1787930" cy="128995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795ADDC-0649-D82D-D5FB-D35C2176C8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879" y="4094581"/>
            <a:ext cx="1923857" cy="11606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65BDDE4-924B-4F83-573C-EF63C5640F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944" y="4258231"/>
            <a:ext cx="2275650" cy="93399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0995C80-CE93-520B-FD25-C71B3474027C}"/>
              </a:ext>
            </a:extLst>
          </p:cNvPr>
          <p:cNvSpPr txBox="1"/>
          <p:nvPr/>
        </p:nvSpPr>
        <p:spPr>
          <a:xfrm>
            <a:off x="3821980" y="641904"/>
            <a:ext cx="4548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Lato Thin" charset="0"/>
                <a:ea typeface="Lato Thin" charset="0"/>
                <a:cs typeface="Lato Thin" charset="0"/>
              </a:rPr>
              <a:t>What Our Clients are Saying</a:t>
            </a:r>
          </a:p>
        </p:txBody>
      </p:sp>
    </p:spTree>
    <p:extLst>
      <p:ext uri="{BB962C8B-B14F-4D97-AF65-F5344CB8AC3E}">
        <p14:creationId xmlns:p14="http://schemas.microsoft.com/office/powerpoint/2010/main" val="102796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/>
      <p:bldP spid="12" grpId="0" animBg="1"/>
      <p:bldP spid="41" grpId="0"/>
      <p:bldP spid="42" grpId="0"/>
      <p:bldP spid="4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1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6B6FAB67-D8C3-6CC2-5542-B41952DDA65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" b="7750"/>
          <a:stretch/>
        </p:blipFill>
        <p:spPr>
          <a:xfrm>
            <a:off x="0" y="0"/>
            <a:ext cx="12192000" cy="6858000"/>
          </a:xfr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4668701-7B97-4860-B903-68EA7F4F9BC3}"/>
              </a:ext>
            </a:extLst>
          </p:cNvPr>
          <p:cNvSpPr/>
          <p:nvPr/>
        </p:nvSpPr>
        <p:spPr bwMode="auto">
          <a:xfrm>
            <a:off x="3231118" y="0"/>
            <a:ext cx="8960882" cy="6858000"/>
          </a:xfrm>
          <a:custGeom>
            <a:avLst/>
            <a:gdLst>
              <a:gd name="connsiteX0" fmla="*/ 0 w 8960882"/>
              <a:gd name="connsiteY0" fmla="*/ 0 h 6858000"/>
              <a:gd name="connsiteX1" fmla="*/ 8960882 w 8960882"/>
              <a:gd name="connsiteY1" fmla="*/ 0 h 6858000"/>
              <a:gd name="connsiteX2" fmla="*/ 8960882 w 8960882"/>
              <a:gd name="connsiteY2" fmla="*/ 6858000 h 6858000"/>
              <a:gd name="connsiteX3" fmla="*/ 2777365 w 8960882"/>
              <a:gd name="connsiteY3" fmla="*/ 6858000 h 6858000"/>
              <a:gd name="connsiteX4" fmla="*/ 2941995 w 8960882"/>
              <a:gd name="connsiteY4" fmla="*/ 6673341 h 6858000"/>
              <a:gd name="connsiteX5" fmla="*/ 3165534 w 8960882"/>
              <a:gd name="connsiteY5" fmla="*/ 6390089 h 6858000"/>
              <a:gd name="connsiteX6" fmla="*/ 3658232 w 8960882"/>
              <a:gd name="connsiteY6" fmla="*/ 5547771 h 6858000"/>
              <a:gd name="connsiteX7" fmla="*/ 3202030 w 8960882"/>
              <a:gd name="connsiteY7" fmla="*/ 3020817 h 6858000"/>
              <a:gd name="connsiteX8" fmla="*/ 1687441 w 8960882"/>
              <a:gd name="connsiteY8" fmla="*/ 1629161 h 6858000"/>
              <a:gd name="connsiteX9" fmla="*/ 537813 w 8960882"/>
              <a:gd name="connsiteY9" fmla="*/ 402307 h 6858000"/>
              <a:gd name="connsiteX10" fmla="*/ 168896 w 8960882"/>
              <a:gd name="connsiteY10" fmla="*/ 11311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960882" h="6858000">
                <a:moveTo>
                  <a:pt x="0" y="0"/>
                </a:moveTo>
                <a:lnTo>
                  <a:pt x="8960882" y="0"/>
                </a:lnTo>
                <a:lnTo>
                  <a:pt x="8960882" y="6858000"/>
                </a:lnTo>
                <a:lnTo>
                  <a:pt x="2777365" y="6858000"/>
                </a:lnTo>
                <a:lnTo>
                  <a:pt x="2941995" y="6673341"/>
                </a:lnTo>
                <a:cubicBezTo>
                  <a:pt x="3018409" y="6581213"/>
                  <a:pt x="3092542" y="6486223"/>
                  <a:pt x="3165534" y="6390089"/>
                </a:cubicBezTo>
                <a:cubicBezTo>
                  <a:pt x="3348015" y="6133731"/>
                  <a:pt x="3548743" y="5859062"/>
                  <a:pt x="3658232" y="5547771"/>
                </a:cubicBezTo>
                <a:cubicBezTo>
                  <a:pt x="3986697" y="4705453"/>
                  <a:pt x="3712976" y="3734956"/>
                  <a:pt x="3202030" y="3020817"/>
                </a:cubicBezTo>
                <a:cubicBezTo>
                  <a:pt x="2800573" y="2453168"/>
                  <a:pt x="2253131" y="2013697"/>
                  <a:pt x="1687441" y="1629161"/>
                </a:cubicBezTo>
                <a:cubicBezTo>
                  <a:pt x="1212991" y="1281247"/>
                  <a:pt x="975766" y="786843"/>
                  <a:pt x="537813" y="402307"/>
                </a:cubicBezTo>
                <a:cubicBezTo>
                  <a:pt x="419201" y="299306"/>
                  <a:pt x="296026" y="202886"/>
                  <a:pt x="168896" y="113117"/>
                </a:cubicBezTo>
                <a:close/>
              </a:path>
            </a:pathLst>
          </a:custGeom>
          <a:solidFill>
            <a:srgbClr val="FFD52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>
              <a:solidFill>
                <a:srgbClr val="FFD526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B94B9AE-B847-E5CB-BFC9-3B3B9EFC9990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D52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ID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3D3E84B-F4A9-0E72-E514-480E9B62EBDB}"/>
              </a:ext>
            </a:extLst>
          </p:cNvPr>
          <p:cNvSpPr/>
          <p:nvPr/>
        </p:nvSpPr>
        <p:spPr bwMode="auto">
          <a:xfrm>
            <a:off x="314389" y="253250"/>
            <a:ext cx="2408238" cy="367714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88900" sx="102000" sy="102000" algn="c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0A0E67-0101-0A65-7DB2-746733815196}"/>
              </a:ext>
            </a:extLst>
          </p:cNvPr>
          <p:cNvSpPr txBox="1"/>
          <p:nvPr/>
        </p:nvSpPr>
        <p:spPr>
          <a:xfrm>
            <a:off x="741450" y="313283"/>
            <a:ext cx="190497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>
                <a:latin typeface="+mj-lt"/>
              </a:rPr>
              <a:t>Pitch Deck </a:t>
            </a:r>
            <a:r>
              <a:rPr lang="en-US" sz="1000" dirty="0"/>
              <a:t>Presentation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483EF77-CD9D-DA4E-8A4E-46B4AB96EA42}"/>
              </a:ext>
            </a:extLst>
          </p:cNvPr>
          <p:cNvSpPr/>
          <p:nvPr/>
        </p:nvSpPr>
        <p:spPr bwMode="auto">
          <a:xfrm>
            <a:off x="348358" y="285794"/>
            <a:ext cx="301200" cy="301200"/>
          </a:xfrm>
          <a:prstGeom prst="ellipse">
            <a:avLst/>
          </a:prstGeom>
          <a:gradFill flip="none" rotWithShape="1">
            <a:gsLst>
              <a:gs pos="0">
                <a:srgbClr val="FFD526"/>
              </a:gs>
              <a:gs pos="100000">
                <a:srgbClr val="FFC000"/>
              </a:gs>
            </a:gsLst>
            <a:lin ang="27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5807ECD-4241-F479-F0F4-198B28208C1B}"/>
              </a:ext>
            </a:extLst>
          </p:cNvPr>
          <p:cNvSpPr txBox="1"/>
          <p:nvPr/>
        </p:nvSpPr>
        <p:spPr>
          <a:xfrm>
            <a:off x="11055350" y="202696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About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799C166-31C2-B68C-9F47-CBBAD39B6746}"/>
              </a:ext>
            </a:extLst>
          </p:cNvPr>
          <p:cNvSpPr txBox="1"/>
          <p:nvPr/>
        </p:nvSpPr>
        <p:spPr>
          <a:xfrm>
            <a:off x="10290002" y="202192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Team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C2745D7-1476-1448-97A4-A41CDCDF8949}"/>
              </a:ext>
            </a:extLst>
          </p:cNvPr>
          <p:cNvSpPr txBox="1"/>
          <p:nvPr/>
        </p:nvSpPr>
        <p:spPr>
          <a:xfrm>
            <a:off x="9271000" y="201688"/>
            <a:ext cx="101900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Portfolio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AF5E19-8959-4C85-0969-90329D8A9FB3}"/>
              </a:ext>
            </a:extLst>
          </p:cNvPr>
          <p:cNvSpPr txBox="1"/>
          <p:nvPr/>
        </p:nvSpPr>
        <p:spPr>
          <a:xfrm>
            <a:off x="1455092" y="1110071"/>
            <a:ext cx="140929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spc="6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“</a:t>
            </a:r>
            <a:endParaRPr lang="en-US" sz="28700" spc="600" dirty="0">
              <a:solidFill>
                <a:srgbClr val="1A3149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0CB76C-D145-C097-6F92-7E402ADB6D4F}"/>
              </a:ext>
            </a:extLst>
          </p:cNvPr>
          <p:cNvSpPr txBox="1"/>
          <p:nvPr/>
        </p:nvSpPr>
        <p:spPr>
          <a:xfrm>
            <a:off x="4638896" y="1110071"/>
            <a:ext cx="140929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spc="6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“</a:t>
            </a:r>
            <a:endParaRPr lang="en-US" sz="28700" spc="600" dirty="0">
              <a:solidFill>
                <a:srgbClr val="1A3149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C392D3-6D63-44C3-1E58-4BFC2ADCEF91}"/>
              </a:ext>
            </a:extLst>
          </p:cNvPr>
          <p:cNvSpPr txBox="1"/>
          <p:nvPr/>
        </p:nvSpPr>
        <p:spPr>
          <a:xfrm>
            <a:off x="8559242" y="1100911"/>
            <a:ext cx="140929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spc="6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“</a:t>
            </a:r>
            <a:endParaRPr lang="en-US" sz="28700" spc="600" dirty="0">
              <a:solidFill>
                <a:srgbClr val="1A3149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864E454-FDE6-AB26-A3A8-E34CF8B75820}"/>
              </a:ext>
            </a:extLst>
          </p:cNvPr>
          <p:cNvSpPr txBox="1"/>
          <p:nvPr/>
        </p:nvSpPr>
        <p:spPr>
          <a:xfrm>
            <a:off x="1438214" y="2208907"/>
            <a:ext cx="25697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Akhirnya</a:t>
            </a:r>
            <a:r>
              <a:rPr lang="en-US" sz="16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1600" dirty="0" err="1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memberanikan</a:t>
            </a:r>
            <a:r>
              <a:rPr lang="en-US" sz="16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1600" dirty="0" err="1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diri</a:t>
            </a:r>
            <a:r>
              <a:rPr lang="en-US" sz="16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1600" dirty="0" err="1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untuk</a:t>
            </a:r>
            <a:r>
              <a:rPr lang="en-US" sz="16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1600" dirty="0" err="1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reBranding</a:t>
            </a:r>
            <a:r>
              <a:rPr lang="en-US" sz="16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1600" dirty="0" err="1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baru</a:t>
            </a:r>
            <a:r>
              <a:rPr lang="en-US" sz="16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1600" dirty="0" err="1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dengan</a:t>
            </a:r>
            <a:r>
              <a:rPr lang="en-US" sz="16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 system </a:t>
            </a:r>
            <a:r>
              <a:rPr lang="en-US" sz="1600" dirty="0" err="1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bisnis</a:t>
            </a:r>
            <a:r>
              <a:rPr lang="en-US" sz="16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 yang </a:t>
            </a:r>
            <a:r>
              <a:rPr lang="en-US" sz="1600" dirty="0" err="1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berbeda</a:t>
            </a:r>
            <a:endParaRPr lang="en-US" sz="1600" dirty="0">
              <a:solidFill>
                <a:srgbClr val="1A3149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1FE47F-A418-EC06-15C9-53CB606C779D}"/>
              </a:ext>
            </a:extLst>
          </p:cNvPr>
          <p:cNvSpPr txBox="1"/>
          <p:nvPr/>
        </p:nvSpPr>
        <p:spPr>
          <a:xfrm>
            <a:off x="4887756" y="2208906"/>
            <a:ext cx="2569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Rebranding </a:t>
            </a:r>
            <a:r>
              <a:rPr lang="en-US" dirty="0" err="1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keren</a:t>
            </a:r>
            <a:r>
              <a:rPr lang="en-US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dirty="0" err="1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kebutuhan</a:t>
            </a:r>
            <a:r>
              <a:rPr lang="en-US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dirty="0" err="1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expansi</a:t>
            </a:r>
            <a:r>
              <a:rPr lang="en-US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dirty="0" err="1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ke</a:t>
            </a:r>
            <a:r>
              <a:rPr lang="en-US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dirty="0" err="1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luar</a:t>
            </a:r>
            <a:r>
              <a:rPr lang="en-US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 negeri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F0344A-73E3-90B4-0567-039E226AD3CF}"/>
              </a:ext>
            </a:extLst>
          </p:cNvPr>
          <p:cNvSpPr txBox="1"/>
          <p:nvPr/>
        </p:nvSpPr>
        <p:spPr>
          <a:xfrm>
            <a:off x="8496912" y="2199747"/>
            <a:ext cx="2569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Sangat </a:t>
            </a:r>
            <a:r>
              <a:rPr lang="en-US" dirty="0" err="1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Puas</a:t>
            </a:r>
            <a:r>
              <a:rPr lang="en-US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dirty="0" err="1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Dengan</a:t>
            </a:r>
            <a:r>
              <a:rPr lang="en-US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dirty="0" err="1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ReDesign</a:t>
            </a:r>
            <a:r>
              <a:rPr lang="en-US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 Packaging </a:t>
            </a:r>
            <a:r>
              <a:rPr lang="en-US" dirty="0" err="1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nya</a:t>
            </a:r>
            <a:endParaRPr lang="en-US" dirty="0">
              <a:solidFill>
                <a:srgbClr val="1A3149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5DFDD07-2075-CC0C-05E9-56BDFB05E063}"/>
              </a:ext>
            </a:extLst>
          </p:cNvPr>
          <p:cNvSpPr txBox="1"/>
          <p:nvPr/>
        </p:nvSpPr>
        <p:spPr>
          <a:xfrm>
            <a:off x="1581099" y="5338960"/>
            <a:ext cx="24268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A3149"/>
                </a:solidFill>
                <a:latin typeface="Lato Medium" charset="0"/>
                <a:ea typeface="Lato Medium" charset="0"/>
                <a:cs typeface="Lato Medium" charset="0"/>
              </a:rPr>
              <a:t>Darmawan </a:t>
            </a:r>
            <a:r>
              <a:rPr lang="en-US" dirty="0" err="1">
                <a:solidFill>
                  <a:srgbClr val="1A3149"/>
                </a:solidFill>
                <a:latin typeface="Lato Medium" charset="0"/>
                <a:ea typeface="Lato Medium" charset="0"/>
                <a:cs typeface="Lato Medium" charset="0"/>
              </a:rPr>
              <a:t>Ekaputra</a:t>
            </a:r>
            <a:endParaRPr lang="en-US" dirty="0">
              <a:solidFill>
                <a:srgbClr val="1A3149"/>
              </a:solidFill>
              <a:latin typeface="Lato Medium" charset="0"/>
              <a:ea typeface="Lato Medium" charset="0"/>
              <a:cs typeface="Lato Medium" charset="0"/>
            </a:endParaRPr>
          </a:p>
          <a:p>
            <a:pPr algn="ctr"/>
            <a:r>
              <a:rPr lang="en-US" sz="1600" dirty="0" err="1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D’cost</a:t>
            </a:r>
            <a:endParaRPr lang="en-US" sz="1600" dirty="0">
              <a:solidFill>
                <a:srgbClr val="1A3149"/>
              </a:solidFill>
              <a:latin typeface="Lato Light" charset="0"/>
              <a:ea typeface="Lato Light" charset="0"/>
              <a:cs typeface="Lato Light" charset="0"/>
            </a:endParaRPr>
          </a:p>
          <a:p>
            <a:pPr algn="ctr"/>
            <a:r>
              <a:rPr lang="en-US" sz="16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CEO</a:t>
            </a:r>
            <a:endParaRPr lang="id-ID" sz="1600" dirty="0">
              <a:solidFill>
                <a:srgbClr val="1A3149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9B2BDA-730B-EAE7-F4FF-AD2E44FB9407}"/>
              </a:ext>
            </a:extLst>
          </p:cNvPr>
          <p:cNvSpPr txBox="1"/>
          <p:nvPr/>
        </p:nvSpPr>
        <p:spPr>
          <a:xfrm>
            <a:off x="5342741" y="5427906"/>
            <a:ext cx="19074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A3149"/>
                </a:solidFill>
                <a:latin typeface="Lato Medium" charset="0"/>
                <a:ea typeface="Lato Medium" charset="0"/>
                <a:cs typeface="Lato Medium" charset="0"/>
              </a:rPr>
              <a:t>Mia </a:t>
            </a:r>
            <a:r>
              <a:rPr lang="en-US" dirty="0" err="1">
                <a:solidFill>
                  <a:srgbClr val="1A3149"/>
                </a:solidFill>
                <a:latin typeface="Lato Medium" charset="0"/>
                <a:ea typeface="Lato Medium" charset="0"/>
                <a:cs typeface="Lato Medium" charset="0"/>
              </a:rPr>
              <a:t>Alifah</a:t>
            </a:r>
            <a:endParaRPr lang="en-US" dirty="0">
              <a:solidFill>
                <a:srgbClr val="1A3149"/>
              </a:solidFill>
              <a:latin typeface="Lato Medium" charset="0"/>
              <a:ea typeface="Lato Medium" charset="0"/>
              <a:cs typeface="Lato Medium" charset="0"/>
            </a:endParaRPr>
          </a:p>
          <a:p>
            <a:pPr algn="ctr"/>
            <a:r>
              <a:rPr lang="en-US" sz="1600" dirty="0" err="1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Minea</a:t>
            </a:r>
            <a:endParaRPr lang="en-US" sz="1600" dirty="0">
              <a:solidFill>
                <a:srgbClr val="1A3149"/>
              </a:solidFill>
              <a:latin typeface="Lato Light" charset="0"/>
              <a:ea typeface="Lato Light" charset="0"/>
              <a:cs typeface="Lato Light" charset="0"/>
            </a:endParaRPr>
          </a:p>
          <a:p>
            <a:pPr algn="ctr"/>
            <a:r>
              <a:rPr lang="en-US" sz="16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Founder &amp; Owner</a:t>
            </a:r>
            <a:endParaRPr lang="id-ID" sz="1600" dirty="0">
              <a:solidFill>
                <a:srgbClr val="1A3149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E28F55C-CBD0-2D96-A7A1-FBF5B2148C7A}"/>
              </a:ext>
            </a:extLst>
          </p:cNvPr>
          <p:cNvSpPr txBox="1"/>
          <p:nvPr/>
        </p:nvSpPr>
        <p:spPr>
          <a:xfrm>
            <a:off x="8791019" y="5366547"/>
            <a:ext cx="19074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A3149"/>
                </a:solidFill>
                <a:latin typeface="Lato Medium" charset="0"/>
                <a:ea typeface="Lato Medium" charset="0"/>
                <a:cs typeface="Lato Medium" charset="0"/>
              </a:rPr>
              <a:t>Ali </a:t>
            </a:r>
            <a:r>
              <a:rPr lang="en-US" dirty="0" err="1">
                <a:solidFill>
                  <a:srgbClr val="1A3149"/>
                </a:solidFill>
                <a:latin typeface="Lato Medium" charset="0"/>
                <a:ea typeface="Lato Medium" charset="0"/>
                <a:cs typeface="Lato Medium" charset="0"/>
              </a:rPr>
              <a:t>Chamis</a:t>
            </a:r>
            <a:endParaRPr lang="en-US" dirty="0">
              <a:solidFill>
                <a:srgbClr val="1A3149"/>
              </a:solidFill>
              <a:latin typeface="Lato Medium" charset="0"/>
              <a:ea typeface="Lato Medium" charset="0"/>
              <a:cs typeface="Lato Medium" charset="0"/>
            </a:endParaRPr>
          </a:p>
          <a:p>
            <a:pPr algn="ctr"/>
            <a:r>
              <a:rPr lang="en-US" sz="1600" dirty="0" err="1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Alkandara</a:t>
            </a:r>
            <a:endParaRPr lang="en-US" sz="1600" dirty="0">
              <a:solidFill>
                <a:srgbClr val="1A3149"/>
              </a:solidFill>
              <a:latin typeface="Lato Light" charset="0"/>
              <a:ea typeface="Lato Light" charset="0"/>
              <a:cs typeface="Lato Light" charset="0"/>
            </a:endParaRPr>
          </a:p>
          <a:p>
            <a:pPr algn="ctr"/>
            <a:r>
              <a:rPr lang="en-US" sz="1600" dirty="0">
                <a:solidFill>
                  <a:srgbClr val="1A3149"/>
                </a:solidFill>
                <a:latin typeface="Lato Light" charset="0"/>
                <a:ea typeface="Lato Light" charset="0"/>
                <a:cs typeface="Lato Light" charset="0"/>
              </a:rPr>
              <a:t>Founder &amp; Owner</a:t>
            </a:r>
            <a:endParaRPr lang="id-ID" sz="1600" dirty="0">
              <a:solidFill>
                <a:srgbClr val="1A3149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7417EF-8145-E8A2-8297-755C10D2E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404" y="3968022"/>
            <a:ext cx="2923924" cy="1067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784978-0C17-6BE8-DCE0-F0B735055D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502" y="3573146"/>
            <a:ext cx="2183210" cy="1703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0B79B4-AAD8-0A8A-8F7F-B9EFE8A6AD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94" y="3729379"/>
            <a:ext cx="2529712" cy="11498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4AD9F5-C5C3-2E91-5D30-C67C8379BB6A}"/>
              </a:ext>
            </a:extLst>
          </p:cNvPr>
          <p:cNvSpPr txBox="1"/>
          <p:nvPr/>
        </p:nvSpPr>
        <p:spPr>
          <a:xfrm>
            <a:off x="3821980" y="641904"/>
            <a:ext cx="4548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Lato Thin" charset="0"/>
                <a:ea typeface="Lato Thin" charset="0"/>
                <a:cs typeface="Lato Thin" charset="0"/>
              </a:rPr>
              <a:t>What Our Clients are Saying</a:t>
            </a:r>
          </a:p>
        </p:txBody>
      </p:sp>
    </p:spTree>
    <p:extLst>
      <p:ext uri="{BB962C8B-B14F-4D97-AF65-F5344CB8AC3E}">
        <p14:creationId xmlns:p14="http://schemas.microsoft.com/office/powerpoint/2010/main" val="297914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/>
      <p:bldP spid="12" grpId="0" animBg="1"/>
      <p:bldP spid="41" grpId="0"/>
      <p:bldP spid="42" grpId="0"/>
      <p:bldP spid="4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3D3E84B-F4A9-0E72-E514-480E9B62EBDB}"/>
              </a:ext>
            </a:extLst>
          </p:cNvPr>
          <p:cNvSpPr/>
          <p:nvPr/>
        </p:nvSpPr>
        <p:spPr bwMode="auto">
          <a:xfrm>
            <a:off x="314389" y="253250"/>
            <a:ext cx="2408238" cy="367714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88900" sx="102000" sy="102000" algn="c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0A0E67-0101-0A65-7DB2-746733815196}"/>
              </a:ext>
            </a:extLst>
          </p:cNvPr>
          <p:cNvSpPr txBox="1"/>
          <p:nvPr/>
        </p:nvSpPr>
        <p:spPr>
          <a:xfrm>
            <a:off x="741450" y="313283"/>
            <a:ext cx="190497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>
                <a:latin typeface="+mj-lt"/>
              </a:rPr>
              <a:t>Pitch Deck </a:t>
            </a:r>
            <a:r>
              <a:rPr lang="en-US" sz="1000" dirty="0"/>
              <a:t>Presentation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483EF77-CD9D-DA4E-8A4E-46B4AB96EA42}"/>
              </a:ext>
            </a:extLst>
          </p:cNvPr>
          <p:cNvSpPr/>
          <p:nvPr/>
        </p:nvSpPr>
        <p:spPr bwMode="auto">
          <a:xfrm>
            <a:off x="348358" y="285794"/>
            <a:ext cx="301200" cy="301200"/>
          </a:xfrm>
          <a:prstGeom prst="ellipse">
            <a:avLst/>
          </a:prstGeom>
          <a:gradFill flip="none" rotWithShape="1">
            <a:gsLst>
              <a:gs pos="0">
                <a:srgbClr val="FFD526"/>
              </a:gs>
              <a:gs pos="100000">
                <a:srgbClr val="FFC000"/>
              </a:gs>
            </a:gsLst>
            <a:lin ang="27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5807ECD-4241-F479-F0F4-198B28208C1B}"/>
              </a:ext>
            </a:extLst>
          </p:cNvPr>
          <p:cNvSpPr txBox="1"/>
          <p:nvPr/>
        </p:nvSpPr>
        <p:spPr>
          <a:xfrm>
            <a:off x="11055350" y="202696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About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799C166-31C2-B68C-9F47-CBBAD39B6746}"/>
              </a:ext>
            </a:extLst>
          </p:cNvPr>
          <p:cNvSpPr txBox="1"/>
          <p:nvPr/>
        </p:nvSpPr>
        <p:spPr>
          <a:xfrm>
            <a:off x="10290002" y="202192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Team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C2745D7-1476-1448-97A4-A41CDCDF8949}"/>
              </a:ext>
            </a:extLst>
          </p:cNvPr>
          <p:cNvSpPr txBox="1"/>
          <p:nvPr/>
        </p:nvSpPr>
        <p:spPr>
          <a:xfrm>
            <a:off x="9271000" y="201688"/>
            <a:ext cx="101900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Portfolio</a:t>
            </a:r>
          </a:p>
        </p:txBody>
      </p:sp>
      <p:pic>
        <p:nvPicPr>
          <p:cNvPr id="69" name="Picture Placeholder 6">
            <a:extLst>
              <a:ext uri="{FF2B5EF4-FFF2-40B4-BE49-F238E27FC236}">
                <a16:creationId xmlns:a16="http://schemas.microsoft.com/office/drawing/2014/main" id="{FCED5D1A-5785-4218-92A4-835FE5B0A1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5" r="12405"/>
          <a:stretch>
            <a:fillRect/>
          </a:stretch>
        </p:blipFill>
        <p:spPr>
          <a:xfrm>
            <a:off x="1558971" y="1526915"/>
            <a:ext cx="1965477" cy="1959477"/>
          </a:xfrm>
          <a:prstGeom prst="rect">
            <a:avLst/>
          </a:prstGeom>
        </p:spPr>
      </p:pic>
      <p:pic>
        <p:nvPicPr>
          <p:cNvPr id="70" name="Picture Placeholder 8">
            <a:extLst>
              <a:ext uri="{FF2B5EF4-FFF2-40B4-BE49-F238E27FC236}">
                <a16:creationId xmlns:a16="http://schemas.microsoft.com/office/drawing/2014/main" id="{E938A245-F080-C890-6BAC-4EA28CA003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" b="158"/>
          <a:stretch>
            <a:fillRect/>
          </a:stretch>
        </p:blipFill>
        <p:spPr>
          <a:xfrm>
            <a:off x="4061642" y="1526915"/>
            <a:ext cx="1965477" cy="1959477"/>
          </a:xfrm>
          <a:prstGeom prst="rect">
            <a:avLst/>
          </a:prstGeom>
        </p:spPr>
      </p:pic>
      <p:pic>
        <p:nvPicPr>
          <p:cNvPr id="71" name="Picture Placeholder 28">
            <a:extLst>
              <a:ext uri="{FF2B5EF4-FFF2-40B4-BE49-F238E27FC236}">
                <a16:creationId xmlns:a16="http://schemas.microsoft.com/office/drawing/2014/main" id="{958694C0-4A8E-9E2C-D28D-A77F5D5A9E9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5" r="19905"/>
          <a:stretch>
            <a:fillRect/>
          </a:stretch>
        </p:blipFill>
        <p:spPr>
          <a:xfrm>
            <a:off x="1558970" y="4072778"/>
            <a:ext cx="1965477" cy="1959477"/>
          </a:xfrm>
          <a:prstGeom prst="rect">
            <a:avLst/>
          </a:prstGeom>
        </p:spPr>
      </p:pic>
      <p:pic>
        <p:nvPicPr>
          <p:cNvPr id="72" name="Picture Placeholder 40">
            <a:extLst>
              <a:ext uri="{FF2B5EF4-FFF2-40B4-BE49-F238E27FC236}">
                <a16:creationId xmlns:a16="http://schemas.microsoft.com/office/drawing/2014/main" id="{B4D3FD86-428A-61A3-A62E-6839900F401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5" r="12405"/>
          <a:stretch>
            <a:fillRect/>
          </a:stretch>
        </p:blipFill>
        <p:spPr>
          <a:xfrm>
            <a:off x="9036352" y="1526914"/>
            <a:ext cx="1965477" cy="1959477"/>
          </a:xfrm>
          <a:prstGeom prst="rect">
            <a:avLst/>
          </a:prstGeom>
        </p:spPr>
      </p:pic>
      <p:pic>
        <p:nvPicPr>
          <p:cNvPr id="80" name="Picture Placeholder 55">
            <a:extLst>
              <a:ext uri="{FF2B5EF4-FFF2-40B4-BE49-F238E27FC236}">
                <a16:creationId xmlns:a16="http://schemas.microsoft.com/office/drawing/2014/main" id="{6037C106-6BFC-BC80-60E4-D2221127536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1" r="16561"/>
          <a:stretch>
            <a:fillRect/>
          </a:stretch>
        </p:blipFill>
        <p:spPr>
          <a:xfrm>
            <a:off x="9036352" y="4054489"/>
            <a:ext cx="1965477" cy="1959476"/>
          </a:xfrm>
          <a:prstGeom prst="rect">
            <a:avLst/>
          </a:prstGeom>
        </p:spPr>
      </p:pic>
      <p:pic>
        <p:nvPicPr>
          <p:cNvPr id="83" name="Picture Placeholder 51">
            <a:extLst>
              <a:ext uri="{FF2B5EF4-FFF2-40B4-BE49-F238E27FC236}">
                <a16:creationId xmlns:a16="http://schemas.microsoft.com/office/drawing/2014/main" id="{3A9DF1EA-33A1-5B94-94E4-22F7BA99ECE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2" r="14172"/>
          <a:stretch>
            <a:fillRect/>
          </a:stretch>
        </p:blipFill>
        <p:spPr>
          <a:xfrm>
            <a:off x="6527843" y="4072778"/>
            <a:ext cx="1965477" cy="1959476"/>
          </a:xfrm>
          <a:prstGeom prst="rect">
            <a:avLst/>
          </a:prstGeom>
        </p:spPr>
      </p:pic>
      <p:pic>
        <p:nvPicPr>
          <p:cNvPr id="84" name="Picture Placeholder 41">
            <a:extLst>
              <a:ext uri="{FF2B5EF4-FFF2-40B4-BE49-F238E27FC236}">
                <a16:creationId xmlns:a16="http://schemas.microsoft.com/office/drawing/2014/main" id="{056B213C-E9BD-D0AE-7ABD-96A6CABDFC0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1" r="16561"/>
          <a:stretch>
            <a:fillRect/>
          </a:stretch>
        </p:blipFill>
        <p:spPr>
          <a:xfrm>
            <a:off x="4061641" y="4072778"/>
            <a:ext cx="1965477" cy="1959476"/>
          </a:xfrm>
          <a:prstGeom prst="rect">
            <a:avLst/>
          </a:prstGeom>
        </p:spPr>
      </p:pic>
      <p:pic>
        <p:nvPicPr>
          <p:cNvPr id="85" name="Picture Placeholder 48">
            <a:extLst>
              <a:ext uri="{FF2B5EF4-FFF2-40B4-BE49-F238E27FC236}">
                <a16:creationId xmlns:a16="http://schemas.microsoft.com/office/drawing/2014/main" id="{B722F4D5-B357-75B7-B87B-805E9085CD0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" b="158"/>
          <a:stretch>
            <a:fillRect/>
          </a:stretch>
        </p:blipFill>
        <p:spPr>
          <a:xfrm>
            <a:off x="6527225" y="1526915"/>
            <a:ext cx="1965478" cy="1959477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E711320-641E-4751-5B09-5AB66ACD5CC7}"/>
              </a:ext>
            </a:extLst>
          </p:cNvPr>
          <p:cNvSpPr txBox="1"/>
          <p:nvPr/>
        </p:nvSpPr>
        <p:spPr>
          <a:xfrm>
            <a:off x="3994261" y="428301"/>
            <a:ext cx="39982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i="1" dirty="0">
                <a:solidFill>
                  <a:srgbClr val="FFD526"/>
                </a:solidFill>
                <a:latin typeface="Montserrat" panose="00000500000000000000" pitchFamily="50" charset="0"/>
              </a:rPr>
              <a:t>SME / </a:t>
            </a:r>
            <a:r>
              <a:rPr lang="en-US" sz="4400" b="1" i="1" dirty="0">
                <a:solidFill>
                  <a:srgbClr val="1A3149"/>
                </a:solidFill>
                <a:latin typeface="Montserrat" panose="00000500000000000000" pitchFamily="50" charset="0"/>
              </a:rPr>
              <a:t>UMKM</a:t>
            </a:r>
            <a:endParaRPr lang="en-ID" sz="4400" b="1" i="1" dirty="0">
              <a:solidFill>
                <a:srgbClr val="1A3149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54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41" grpId="0"/>
      <p:bldP spid="42" grpId="0"/>
      <p:bldP spid="4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3D3E84B-F4A9-0E72-E514-480E9B62EBDB}"/>
              </a:ext>
            </a:extLst>
          </p:cNvPr>
          <p:cNvSpPr/>
          <p:nvPr/>
        </p:nvSpPr>
        <p:spPr bwMode="auto">
          <a:xfrm>
            <a:off x="314389" y="253250"/>
            <a:ext cx="2408238" cy="367714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88900" sx="102000" sy="102000" algn="c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0A0E67-0101-0A65-7DB2-746733815196}"/>
              </a:ext>
            </a:extLst>
          </p:cNvPr>
          <p:cNvSpPr txBox="1"/>
          <p:nvPr/>
        </p:nvSpPr>
        <p:spPr>
          <a:xfrm>
            <a:off x="741450" y="313283"/>
            <a:ext cx="190497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>
                <a:latin typeface="+mj-lt"/>
              </a:rPr>
              <a:t>Pitch Deck </a:t>
            </a:r>
            <a:r>
              <a:rPr lang="en-US" sz="1000" dirty="0"/>
              <a:t>Presentation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483EF77-CD9D-DA4E-8A4E-46B4AB96EA42}"/>
              </a:ext>
            </a:extLst>
          </p:cNvPr>
          <p:cNvSpPr/>
          <p:nvPr/>
        </p:nvSpPr>
        <p:spPr bwMode="auto">
          <a:xfrm>
            <a:off x="348358" y="285794"/>
            <a:ext cx="301200" cy="301200"/>
          </a:xfrm>
          <a:prstGeom prst="ellipse">
            <a:avLst/>
          </a:prstGeom>
          <a:gradFill flip="none" rotWithShape="1">
            <a:gsLst>
              <a:gs pos="0">
                <a:srgbClr val="FFD526"/>
              </a:gs>
              <a:gs pos="100000">
                <a:srgbClr val="FFC000"/>
              </a:gs>
            </a:gsLst>
            <a:lin ang="27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5807ECD-4241-F479-F0F4-198B28208C1B}"/>
              </a:ext>
            </a:extLst>
          </p:cNvPr>
          <p:cNvSpPr txBox="1"/>
          <p:nvPr/>
        </p:nvSpPr>
        <p:spPr>
          <a:xfrm>
            <a:off x="11055350" y="202696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About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799C166-31C2-B68C-9F47-CBBAD39B6746}"/>
              </a:ext>
            </a:extLst>
          </p:cNvPr>
          <p:cNvSpPr txBox="1"/>
          <p:nvPr/>
        </p:nvSpPr>
        <p:spPr>
          <a:xfrm>
            <a:off x="10290002" y="202192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Team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C2745D7-1476-1448-97A4-A41CDCDF8949}"/>
              </a:ext>
            </a:extLst>
          </p:cNvPr>
          <p:cNvSpPr txBox="1"/>
          <p:nvPr/>
        </p:nvSpPr>
        <p:spPr>
          <a:xfrm>
            <a:off x="9271000" y="201688"/>
            <a:ext cx="101900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Portfolio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6F280E-F568-AC14-AF7B-50AF6244B1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60" y="1920069"/>
            <a:ext cx="1688367" cy="5362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74681F-25CE-BEDC-2BED-FE2C0E6B3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61" y="2912584"/>
            <a:ext cx="1738600" cy="9736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FB23A0-2A5E-20D5-3BAA-4ADC8335432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447" y="2890176"/>
            <a:ext cx="1827433" cy="1370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8DA5A4-E17F-AADC-E368-C22EE06B241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447" y="1864672"/>
            <a:ext cx="2432957" cy="8018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DC4DFB-B995-8646-C475-8F5FD9C582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711" y="824194"/>
            <a:ext cx="2882817" cy="28828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79F023-620A-DEE9-ED8A-50380A4B3B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378" y="947305"/>
            <a:ext cx="2636596" cy="26365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E87DEE-6347-FC0F-BEDC-F41ECD1264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643" y="3220006"/>
            <a:ext cx="2220711" cy="9634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03300A-0569-664F-CF59-9DB2D44E85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510" y="3184043"/>
            <a:ext cx="3308268" cy="7455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D49724-B2BB-9F74-84A6-D369ACA9FD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666" y="4755682"/>
            <a:ext cx="2912715" cy="6734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D39670-9D1A-5006-9B20-97A37B2BD4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454" y="4908229"/>
            <a:ext cx="2430672" cy="52085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0B5CEB0-D9C4-A278-D1B0-7B5123B72A02}"/>
              </a:ext>
            </a:extLst>
          </p:cNvPr>
          <p:cNvSpPr txBox="1"/>
          <p:nvPr/>
        </p:nvSpPr>
        <p:spPr>
          <a:xfrm>
            <a:off x="4442302" y="428301"/>
            <a:ext cx="31021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i="1" dirty="0">
                <a:solidFill>
                  <a:srgbClr val="1A3149"/>
                </a:solidFill>
                <a:latin typeface="Montserrat" panose="00000500000000000000" pitchFamily="50" charset="0"/>
              </a:rPr>
              <a:t>Corporate</a:t>
            </a:r>
            <a:endParaRPr lang="en-ID" sz="4400" b="1" i="1" dirty="0">
              <a:solidFill>
                <a:srgbClr val="1A3149"/>
              </a:solidFill>
              <a:latin typeface="Montserrat" panose="00000500000000000000" pitchFamily="50" charset="0"/>
            </a:endParaRPr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E4E68F73-9C0D-AB82-E312-5962845C02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006954"/>
              </p:ext>
            </p:extLst>
          </p:nvPr>
        </p:nvGraphicFramePr>
        <p:xfrm>
          <a:off x="856625" y="4947943"/>
          <a:ext cx="1866002" cy="441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2" imgW="7119476" imgH="1684496" progId="Photoshop.Image.21">
                  <p:embed/>
                </p:oleObj>
              </mc:Choice>
              <mc:Fallback>
                <p:oleObj name="Image" r:id="rId12" imgW="7119476" imgH="1684496" progId="Photoshop.Image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56625" y="4947943"/>
                        <a:ext cx="1866002" cy="4414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24">
            <a:extLst>
              <a:ext uri="{FF2B5EF4-FFF2-40B4-BE49-F238E27FC236}">
                <a16:creationId xmlns:a16="http://schemas.microsoft.com/office/drawing/2014/main" id="{C0D31792-21F3-6BD2-5B79-9567331908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138" y="4502239"/>
            <a:ext cx="2132541" cy="133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7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41" grpId="0"/>
      <p:bldP spid="42" grpId="0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E77A54A-199E-4358-A521-F500CBDDED3B}"/>
              </a:ext>
            </a:extLst>
          </p:cNvPr>
          <p:cNvSpPr txBox="1"/>
          <p:nvPr/>
        </p:nvSpPr>
        <p:spPr>
          <a:xfrm>
            <a:off x="11055350" y="202696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About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FBF841-C595-4668-A14F-94B716191396}"/>
              </a:ext>
            </a:extLst>
          </p:cNvPr>
          <p:cNvSpPr txBox="1"/>
          <p:nvPr/>
        </p:nvSpPr>
        <p:spPr>
          <a:xfrm>
            <a:off x="10290002" y="202192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Team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A528CF-C5FE-4679-B244-FAA789E75311}"/>
              </a:ext>
            </a:extLst>
          </p:cNvPr>
          <p:cNvSpPr txBox="1"/>
          <p:nvPr/>
        </p:nvSpPr>
        <p:spPr>
          <a:xfrm>
            <a:off x="9271000" y="201688"/>
            <a:ext cx="101900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Portfolio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D73DFCA-E299-BE70-9090-1A152D17BBBD}"/>
              </a:ext>
            </a:extLst>
          </p:cNvPr>
          <p:cNvSpPr/>
          <p:nvPr/>
        </p:nvSpPr>
        <p:spPr bwMode="auto">
          <a:xfrm>
            <a:off x="314389" y="253250"/>
            <a:ext cx="2408238" cy="367714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88900" sx="102000" sy="102000" algn="c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D97FEF-7DF9-C4E1-406A-4511AEA9EB8B}"/>
              </a:ext>
            </a:extLst>
          </p:cNvPr>
          <p:cNvSpPr txBox="1"/>
          <p:nvPr/>
        </p:nvSpPr>
        <p:spPr>
          <a:xfrm>
            <a:off x="741450" y="313283"/>
            <a:ext cx="190497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>
                <a:latin typeface="+mj-lt"/>
              </a:rPr>
              <a:t>Pitch Deck </a:t>
            </a:r>
            <a:r>
              <a:rPr lang="en-US" sz="1000" dirty="0"/>
              <a:t>Presentation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AF38F6F-BA9B-4E35-3F54-EF02E11D9A55}"/>
              </a:ext>
            </a:extLst>
          </p:cNvPr>
          <p:cNvSpPr/>
          <p:nvPr/>
        </p:nvSpPr>
        <p:spPr bwMode="auto">
          <a:xfrm>
            <a:off x="348358" y="285794"/>
            <a:ext cx="301200" cy="301200"/>
          </a:xfrm>
          <a:prstGeom prst="ellipse">
            <a:avLst/>
          </a:prstGeom>
          <a:gradFill flip="none" rotWithShape="1">
            <a:gsLst>
              <a:gs pos="0">
                <a:srgbClr val="FFD526"/>
              </a:gs>
              <a:gs pos="100000">
                <a:srgbClr val="FFC000"/>
              </a:gs>
            </a:gsLst>
            <a:lin ang="27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824AE8-5D09-D81E-A2D0-ECDC859A9AED}"/>
              </a:ext>
            </a:extLst>
          </p:cNvPr>
          <p:cNvSpPr txBox="1"/>
          <p:nvPr/>
        </p:nvSpPr>
        <p:spPr>
          <a:xfrm>
            <a:off x="741450" y="860879"/>
            <a:ext cx="5166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spc="-150" dirty="0">
                <a:solidFill>
                  <a:srgbClr val="1A3149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Montserrat" panose="00000500000000000000" pitchFamily="50" charset="0"/>
              </a:rPr>
              <a:t>Brand Core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5BDDBB-B7CD-E3E8-020C-5FCC9B98213E}"/>
              </a:ext>
            </a:extLst>
          </p:cNvPr>
          <p:cNvSpPr txBox="1"/>
          <p:nvPr/>
        </p:nvSpPr>
        <p:spPr>
          <a:xfrm>
            <a:off x="931367" y="1389688"/>
            <a:ext cx="9136659" cy="3674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A3149"/>
                </a:solidFill>
                <a:latin typeface="Raleway" panose="020B0003030101060003" pitchFamily="34" charset="0"/>
              </a:rPr>
              <a:t>Brand Purpose</a:t>
            </a:r>
          </a:p>
          <a:p>
            <a:pPr>
              <a:lnSpc>
                <a:spcPct val="200000"/>
              </a:lnSpc>
            </a:pPr>
            <a:endParaRPr lang="en-US" sz="2400" b="1" dirty="0">
              <a:solidFill>
                <a:srgbClr val="1A3149"/>
              </a:solidFill>
              <a:latin typeface="Raleway" panose="020B0003030101060003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A3149"/>
                </a:solidFill>
                <a:latin typeface="Raleway" panose="020B0003030101060003" pitchFamily="34" charset="0"/>
              </a:rPr>
              <a:t>Brand Vision</a:t>
            </a:r>
          </a:p>
          <a:p>
            <a:pPr>
              <a:lnSpc>
                <a:spcPct val="200000"/>
              </a:lnSpc>
            </a:pPr>
            <a:endParaRPr lang="en-US" sz="2400" b="1" dirty="0">
              <a:solidFill>
                <a:srgbClr val="1A3149"/>
              </a:solidFill>
              <a:latin typeface="Raleway" panose="020B0003030101060003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A3149"/>
                </a:solidFill>
                <a:latin typeface="Raleway" panose="020B0003030101060003" pitchFamily="34" charset="0"/>
              </a:rPr>
              <a:t>Brand Values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ADB04A-1AF3-2528-61B0-49200AF0235D}"/>
              </a:ext>
            </a:extLst>
          </p:cNvPr>
          <p:cNvSpPr txBox="1"/>
          <p:nvPr/>
        </p:nvSpPr>
        <p:spPr>
          <a:xfrm>
            <a:off x="1200820" y="2110434"/>
            <a:ext cx="9714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dirty="0">
                <a:solidFill>
                  <a:srgbClr val="1A3149"/>
                </a:solidFill>
              </a:rPr>
              <a:t>Pada </a:t>
            </a:r>
            <a:r>
              <a:rPr lang="en-ID" sz="2400" dirty="0" err="1">
                <a:solidFill>
                  <a:srgbClr val="1A3149"/>
                </a:solidFill>
              </a:rPr>
              <a:t>tahap</a:t>
            </a:r>
            <a:r>
              <a:rPr lang="en-ID" sz="2400" dirty="0">
                <a:solidFill>
                  <a:srgbClr val="1A3149"/>
                </a:solidFill>
              </a:rPr>
              <a:t> </a:t>
            </a:r>
            <a:r>
              <a:rPr lang="en-ID" sz="2400" dirty="0" err="1">
                <a:solidFill>
                  <a:srgbClr val="1A3149"/>
                </a:solidFill>
              </a:rPr>
              <a:t>ini</a:t>
            </a:r>
            <a:r>
              <a:rPr lang="en-ID" sz="2400" dirty="0">
                <a:solidFill>
                  <a:srgbClr val="1A3149"/>
                </a:solidFill>
              </a:rPr>
              <a:t> </a:t>
            </a:r>
            <a:r>
              <a:rPr lang="en-ID" sz="2400" dirty="0" err="1">
                <a:solidFill>
                  <a:srgbClr val="1A3149"/>
                </a:solidFill>
              </a:rPr>
              <a:t>kita</a:t>
            </a:r>
            <a:r>
              <a:rPr lang="en-ID" sz="2400" dirty="0">
                <a:solidFill>
                  <a:srgbClr val="1A3149"/>
                </a:solidFill>
              </a:rPr>
              <a:t> </a:t>
            </a:r>
            <a:r>
              <a:rPr lang="en-ID" sz="2400" dirty="0" err="1">
                <a:solidFill>
                  <a:srgbClr val="1A3149"/>
                </a:solidFill>
              </a:rPr>
              <a:t>menentukan</a:t>
            </a:r>
            <a:r>
              <a:rPr lang="en-ID" sz="2400" dirty="0">
                <a:solidFill>
                  <a:srgbClr val="1A3149"/>
                </a:solidFill>
              </a:rPr>
              <a:t> </a:t>
            </a:r>
            <a:r>
              <a:rPr lang="en-ID" sz="2400" dirty="0" err="1">
                <a:solidFill>
                  <a:srgbClr val="1A3149"/>
                </a:solidFill>
              </a:rPr>
              <a:t>apa</a:t>
            </a:r>
            <a:r>
              <a:rPr lang="en-ID" sz="2400" dirty="0">
                <a:solidFill>
                  <a:srgbClr val="1A3149"/>
                </a:solidFill>
              </a:rPr>
              <a:t> </a:t>
            </a:r>
            <a:r>
              <a:rPr lang="en-ID" sz="2400" dirty="0" err="1">
                <a:solidFill>
                  <a:srgbClr val="1A3149"/>
                </a:solidFill>
              </a:rPr>
              <a:t>tujuan</a:t>
            </a:r>
            <a:r>
              <a:rPr lang="en-ID" sz="2400" dirty="0">
                <a:solidFill>
                  <a:srgbClr val="1A3149"/>
                </a:solidFill>
              </a:rPr>
              <a:t> </a:t>
            </a:r>
            <a:r>
              <a:rPr lang="en-ID" sz="2400" dirty="0" err="1">
                <a:solidFill>
                  <a:srgbClr val="1A3149"/>
                </a:solidFill>
              </a:rPr>
              <a:t>bisnismu</a:t>
            </a:r>
            <a:r>
              <a:rPr lang="en-ID" sz="2400" dirty="0">
                <a:solidFill>
                  <a:srgbClr val="1A3149"/>
                </a:solidFill>
              </a:rPr>
              <a:t> dan </a:t>
            </a:r>
            <a:r>
              <a:rPr lang="en-ID" sz="2400" dirty="0" err="1">
                <a:solidFill>
                  <a:srgbClr val="1A3149"/>
                </a:solidFill>
              </a:rPr>
              <a:t>kontribusi</a:t>
            </a:r>
            <a:r>
              <a:rPr lang="en-ID" sz="2400" dirty="0">
                <a:solidFill>
                  <a:srgbClr val="1A3149"/>
                </a:solidFill>
              </a:rPr>
              <a:t> </a:t>
            </a:r>
            <a:r>
              <a:rPr lang="en-ID" sz="2400" dirty="0" err="1">
                <a:solidFill>
                  <a:srgbClr val="1A3149"/>
                </a:solidFill>
              </a:rPr>
              <a:t>apa</a:t>
            </a:r>
            <a:r>
              <a:rPr lang="en-ID" sz="2400" dirty="0">
                <a:solidFill>
                  <a:srgbClr val="1A3149"/>
                </a:solidFill>
              </a:rPr>
              <a:t> yang </a:t>
            </a:r>
            <a:r>
              <a:rPr lang="en-ID" sz="2400" dirty="0" err="1">
                <a:solidFill>
                  <a:srgbClr val="1A3149"/>
                </a:solidFill>
              </a:rPr>
              <a:t>akan</a:t>
            </a:r>
            <a:r>
              <a:rPr lang="en-ID" sz="2400" dirty="0">
                <a:solidFill>
                  <a:srgbClr val="1A3149"/>
                </a:solidFill>
              </a:rPr>
              <a:t> </a:t>
            </a:r>
            <a:r>
              <a:rPr lang="en-ID" sz="2400" dirty="0" err="1">
                <a:solidFill>
                  <a:srgbClr val="1A3149"/>
                </a:solidFill>
              </a:rPr>
              <a:t>diberikan</a:t>
            </a:r>
            <a:r>
              <a:rPr lang="en-ID" sz="2400" dirty="0">
                <a:solidFill>
                  <a:srgbClr val="1A3149"/>
                </a:solidFill>
              </a:rPr>
              <a:t> </a:t>
            </a:r>
            <a:r>
              <a:rPr lang="en-ID" sz="2400" dirty="0" err="1">
                <a:solidFill>
                  <a:srgbClr val="1A3149"/>
                </a:solidFill>
              </a:rPr>
              <a:t>bisnismu</a:t>
            </a:r>
            <a:r>
              <a:rPr lang="en-ID" sz="2400" dirty="0">
                <a:solidFill>
                  <a:srgbClr val="1A3149"/>
                </a:solidFill>
              </a:rPr>
              <a:t> </a:t>
            </a:r>
            <a:r>
              <a:rPr lang="en-ID" sz="2400" dirty="0" err="1">
                <a:solidFill>
                  <a:srgbClr val="1A3149"/>
                </a:solidFill>
              </a:rPr>
              <a:t>kepada</a:t>
            </a:r>
            <a:r>
              <a:rPr lang="en-ID" sz="2400" dirty="0">
                <a:solidFill>
                  <a:srgbClr val="1A3149"/>
                </a:solidFill>
              </a:rPr>
              <a:t> Masyarakat.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4A3F1B-B68A-B4D5-67E0-838528DEFA9D}"/>
              </a:ext>
            </a:extLst>
          </p:cNvPr>
          <p:cNvSpPr txBox="1"/>
          <p:nvPr/>
        </p:nvSpPr>
        <p:spPr>
          <a:xfrm>
            <a:off x="1238886" y="3504493"/>
            <a:ext cx="10282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dirty="0" err="1">
                <a:solidFill>
                  <a:srgbClr val="1A3149"/>
                </a:solidFill>
              </a:rPr>
              <a:t>Visi</a:t>
            </a:r>
            <a:r>
              <a:rPr lang="en-ID" sz="2400" dirty="0">
                <a:solidFill>
                  <a:srgbClr val="1A3149"/>
                </a:solidFill>
              </a:rPr>
              <a:t> brand </a:t>
            </a:r>
            <a:r>
              <a:rPr lang="en-ID" sz="2400" dirty="0" err="1">
                <a:solidFill>
                  <a:srgbClr val="1A3149"/>
                </a:solidFill>
              </a:rPr>
              <a:t>merupakan</a:t>
            </a:r>
            <a:r>
              <a:rPr lang="en-ID" sz="2400" dirty="0">
                <a:solidFill>
                  <a:srgbClr val="1A3149"/>
                </a:solidFill>
              </a:rPr>
              <a:t> </a:t>
            </a:r>
            <a:r>
              <a:rPr lang="en-ID" sz="2400" dirty="0" err="1">
                <a:solidFill>
                  <a:srgbClr val="1A3149"/>
                </a:solidFill>
              </a:rPr>
              <a:t>gambaran</a:t>
            </a:r>
            <a:r>
              <a:rPr lang="en-ID" sz="2400" dirty="0">
                <a:solidFill>
                  <a:srgbClr val="1A3149"/>
                </a:solidFill>
              </a:rPr>
              <a:t> </a:t>
            </a:r>
            <a:r>
              <a:rPr lang="en-ID" sz="2400" dirty="0" err="1">
                <a:solidFill>
                  <a:srgbClr val="1A3149"/>
                </a:solidFill>
              </a:rPr>
              <a:t>kemana</a:t>
            </a:r>
            <a:r>
              <a:rPr lang="en-ID" sz="2400" dirty="0">
                <a:solidFill>
                  <a:srgbClr val="1A3149"/>
                </a:solidFill>
              </a:rPr>
              <a:t> </a:t>
            </a:r>
            <a:r>
              <a:rPr lang="en-ID" sz="2400" dirty="0" err="1">
                <a:solidFill>
                  <a:srgbClr val="1A3149"/>
                </a:solidFill>
              </a:rPr>
              <a:t>kita</a:t>
            </a:r>
            <a:r>
              <a:rPr lang="en-ID" sz="2400" dirty="0">
                <a:solidFill>
                  <a:srgbClr val="1A3149"/>
                </a:solidFill>
              </a:rPr>
              <a:t> </a:t>
            </a:r>
            <a:r>
              <a:rPr lang="en-ID" sz="2400" dirty="0" err="1">
                <a:solidFill>
                  <a:srgbClr val="1A3149"/>
                </a:solidFill>
              </a:rPr>
              <a:t>akan</a:t>
            </a:r>
            <a:r>
              <a:rPr lang="en-ID" sz="2400" dirty="0">
                <a:solidFill>
                  <a:srgbClr val="1A3149"/>
                </a:solidFill>
              </a:rPr>
              <a:t> </a:t>
            </a:r>
            <a:r>
              <a:rPr lang="en-ID" sz="2400" dirty="0" err="1">
                <a:solidFill>
                  <a:srgbClr val="1A3149"/>
                </a:solidFill>
              </a:rPr>
              <a:t>membawa</a:t>
            </a:r>
            <a:r>
              <a:rPr lang="en-ID" sz="2400" dirty="0">
                <a:solidFill>
                  <a:srgbClr val="1A3149"/>
                </a:solidFill>
              </a:rPr>
              <a:t> brand </a:t>
            </a:r>
            <a:r>
              <a:rPr lang="en-ID" sz="2400" dirty="0" err="1">
                <a:solidFill>
                  <a:srgbClr val="1A3149"/>
                </a:solidFill>
              </a:rPr>
              <a:t>ini</a:t>
            </a:r>
            <a:r>
              <a:rPr lang="en-ID" sz="2400" dirty="0">
                <a:solidFill>
                  <a:srgbClr val="1A3149"/>
                </a:solidFill>
              </a:rPr>
              <a:t> </a:t>
            </a:r>
            <a:r>
              <a:rPr lang="en-ID" sz="2400" dirty="0" err="1">
                <a:solidFill>
                  <a:srgbClr val="1A3149"/>
                </a:solidFill>
              </a:rPr>
              <a:t>melangkah</a:t>
            </a:r>
            <a:r>
              <a:rPr lang="en-ID" sz="2400" dirty="0">
                <a:solidFill>
                  <a:srgbClr val="1A3149"/>
                </a:solidFill>
              </a:rPr>
              <a:t>. </a:t>
            </a:r>
            <a:r>
              <a:rPr lang="en-ID" sz="2400" dirty="0" err="1">
                <a:solidFill>
                  <a:srgbClr val="1A3149"/>
                </a:solidFill>
              </a:rPr>
              <a:t>Misal</a:t>
            </a:r>
            <a:r>
              <a:rPr lang="en-ID" sz="2400" dirty="0">
                <a:solidFill>
                  <a:srgbClr val="1A3149"/>
                </a:solidFill>
              </a:rPr>
              <a:t>: </a:t>
            </a:r>
            <a:r>
              <a:rPr lang="en-ID" sz="2400" dirty="0" err="1">
                <a:solidFill>
                  <a:srgbClr val="1A3149"/>
                </a:solidFill>
              </a:rPr>
              <a:t>menjadi</a:t>
            </a:r>
            <a:r>
              <a:rPr lang="en-ID" sz="2400" dirty="0">
                <a:solidFill>
                  <a:srgbClr val="1A3149"/>
                </a:solidFill>
              </a:rPr>
              <a:t> brand </a:t>
            </a:r>
            <a:r>
              <a:rPr lang="en-ID" sz="2400" dirty="0" err="1">
                <a:solidFill>
                  <a:srgbClr val="1A3149"/>
                </a:solidFill>
              </a:rPr>
              <a:t>Makanan</a:t>
            </a:r>
            <a:r>
              <a:rPr lang="en-ID" sz="2400" dirty="0">
                <a:solidFill>
                  <a:srgbClr val="1A3149"/>
                </a:solidFill>
              </a:rPr>
              <a:t> Indonesia </a:t>
            </a:r>
            <a:r>
              <a:rPr lang="en-ID" sz="2400" dirty="0" err="1">
                <a:solidFill>
                  <a:srgbClr val="1A3149"/>
                </a:solidFill>
              </a:rPr>
              <a:t>terbaik</a:t>
            </a:r>
            <a:r>
              <a:rPr lang="en-ID" sz="2400" dirty="0">
                <a:solidFill>
                  <a:srgbClr val="1A3149"/>
                </a:solidFill>
              </a:rPr>
              <a:t> di </a:t>
            </a:r>
            <a:r>
              <a:rPr lang="en-ID" sz="2400" dirty="0" err="1">
                <a:solidFill>
                  <a:srgbClr val="1A3149"/>
                </a:solidFill>
              </a:rPr>
              <a:t>seluruh</a:t>
            </a:r>
            <a:r>
              <a:rPr lang="en-ID" sz="2400" dirty="0">
                <a:solidFill>
                  <a:srgbClr val="1A3149"/>
                </a:solidFill>
              </a:rPr>
              <a:t> dunia.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43AC50-AF84-0A25-B254-2247BC575C43}"/>
              </a:ext>
            </a:extLst>
          </p:cNvPr>
          <p:cNvSpPr txBox="1"/>
          <p:nvPr/>
        </p:nvSpPr>
        <p:spPr>
          <a:xfrm>
            <a:off x="1238886" y="5064478"/>
            <a:ext cx="9714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dirty="0" err="1">
                <a:solidFill>
                  <a:srgbClr val="1A3149"/>
                </a:solidFill>
              </a:rPr>
              <a:t>Sebuah</a:t>
            </a:r>
            <a:r>
              <a:rPr lang="en-ID" sz="2400" dirty="0">
                <a:solidFill>
                  <a:srgbClr val="1A3149"/>
                </a:solidFill>
              </a:rPr>
              <a:t> brand </a:t>
            </a:r>
            <a:r>
              <a:rPr lang="en-ID" sz="2400" dirty="0" err="1">
                <a:solidFill>
                  <a:srgbClr val="1A3149"/>
                </a:solidFill>
              </a:rPr>
              <a:t>haruslah</a:t>
            </a:r>
            <a:r>
              <a:rPr lang="en-ID" sz="2400" dirty="0">
                <a:solidFill>
                  <a:srgbClr val="1A3149"/>
                </a:solidFill>
              </a:rPr>
              <a:t> </a:t>
            </a:r>
            <a:r>
              <a:rPr lang="en-ID" sz="2400" dirty="0" err="1">
                <a:solidFill>
                  <a:srgbClr val="1A3149"/>
                </a:solidFill>
              </a:rPr>
              <a:t>memiliki</a:t>
            </a:r>
            <a:r>
              <a:rPr lang="en-ID" sz="2400" dirty="0">
                <a:solidFill>
                  <a:srgbClr val="1A3149"/>
                </a:solidFill>
              </a:rPr>
              <a:t> </a:t>
            </a:r>
            <a:r>
              <a:rPr lang="en-ID" sz="2400" dirty="0" err="1">
                <a:solidFill>
                  <a:srgbClr val="1A3149"/>
                </a:solidFill>
              </a:rPr>
              <a:t>nilai</a:t>
            </a:r>
            <a:r>
              <a:rPr lang="en-ID" sz="2400" dirty="0">
                <a:solidFill>
                  <a:srgbClr val="1A3149"/>
                </a:solidFill>
              </a:rPr>
              <a:t> yang </a:t>
            </a:r>
            <a:r>
              <a:rPr lang="en-ID" sz="2400" dirty="0" err="1">
                <a:solidFill>
                  <a:srgbClr val="1A3149"/>
                </a:solidFill>
              </a:rPr>
              <a:t>dianut</a:t>
            </a:r>
            <a:r>
              <a:rPr lang="en-ID" sz="2400" dirty="0">
                <a:solidFill>
                  <a:srgbClr val="1A3149"/>
                </a:solidFill>
              </a:rPr>
              <a:t> (brand value). Karena brand value </a:t>
            </a:r>
            <a:r>
              <a:rPr lang="en-ID" sz="2400" dirty="0" err="1">
                <a:solidFill>
                  <a:srgbClr val="1A3149"/>
                </a:solidFill>
              </a:rPr>
              <a:t>akan</a:t>
            </a:r>
            <a:r>
              <a:rPr lang="en-ID" sz="2400" dirty="0">
                <a:solidFill>
                  <a:srgbClr val="1A3149"/>
                </a:solidFill>
              </a:rPr>
              <a:t> </a:t>
            </a:r>
            <a:r>
              <a:rPr lang="en-ID" sz="2400" dirty="0" err="1">
                <a:solidFill>
                  <a:srgbClr val="1A3149"/>
                </a:solidFill>
              </a:rPr>
              <a:t>menjadi</a:t>
            </a:r>
            <a:r>
              <a:rPr lang="en-ID" sz="2400" dirty="0">
                <a:solidFill>
                  <a:srgbClr val="1A3149"/>
                </a:solidFill>
              </a:rPr>
              <a:t> </a:t>
            </a:r>
            <a:r>
              <a:rPr lang="en-ID" sz="2400" dirty="0" err="1">
                <a:solidFill>
                  <a:srgbClr val="1A3149"/>
                </a:solidFill>
              </a:rPr>
              <a:t>patokan</a:t>
            </a:r>
            <a:r>
              <a:rPr lang="en-ID" sz="2400" dirty="0">
                <a:solidFill>
                  <a:srgbClr val="1A3149"/>
                </a:solidFill>
              </a:rPr>
              <a:t> Team </a:t>
            </a:r>
            <a:r>
              <a:rPr lang="en-ID" sz="2400" dirty="0" err="1">
                <a:solidFill>
                  <a:srgbClr val="1A3149"/>
                </a:solidFill>
              </a:rPr>
              <a:t>kerja</a:t>
            </a:r>
            <a:r>
              <a:rPr lang="en-ID" sz="2400" dirty="0">
                <a:solidFill>
                  <a:srgbClr val="1A3149"/>
                </a:solidFill>
              </a:rPr>
              <a:t> </a:t>
            </a:r>
            <a:r>
              <a:rPr lang="en-ID" sz="2400" dirty="0" err="1">
                <a:solidFill>
                  <a:srgbClr val="1A3149"/>
                </a:solidFill>
              </a:rPr>
              <a:t>saat</a:t>
            </a:r>
            <a:r>
              <a:rPr lang="en-ID" sz="2400" dirty="0">
                <a:solidFill>
                  <a:srgbClr val="1A3149"/>
                </a:solidFill>
              </a:rPr>
              <a:t> </a:t>
            </a:r>
            <a:r>
              <a:rPr lang="en-ID" sz="2400" dirty="0" err="1">
                <a:solidFill>
                  <a:srgbClr val="1A3149"/>
                </a:solidFill>
              </a:rPr>
              <a:t>berkomunikasi</a:t>
            </a:r>
            <a:r>
              <a:rPr lang="en-ID" sz="2400" dirty="0">
                <a:solidFill>
                  <a:srgbClr val="1A3149"/>
                </a:solidFill>
              </a:rPr>
              <a:t> </a:t>
            </a:r>
            <a:r>
              <a:rPr lang="en-ID" sz="2400" dirty="0" err="1">
                <a:solidFill>
                  <a:srgbClr val="1A3149"/>
                </a:solidFill>
              </a:rPr>
              <a:t>melayani</a:t>
            </a:r>
            <a:r>
              <a:rPr lang="en-ID" sz="2400" dirty="0">
                <a:solidFill>
                  <a:srgbClr val="1A3149"/>
                </a:solidFill>
              </a:rPr>
              <a:t> </a:t>
            </a:r>
            <a:r>
              <a:rPr lang="en-ID" sz="2400" dirty="0" err="1">
                <a:solidFill>
                  <a:srgbClr val="1A3149"/>
                </a:solidFill>
              </a:rPr>
              <a:t>Konsumen</a:t>
            </a:r>
            <a:r>
              <a:rPr lang="en-ID" sz="2400" dirty="0">
                <a:solidFill>
                  <a:srgbClr val="1A3149"/>
                </a:solidFill>
              </a:rPr>
              <a:t> dan </a:t>
            </a:r>
            <a:r>
              <a:rPr lang="en-ID" sz="2400" dirty="0" err="1">
                <a:solidFill>
                  <a:srgbClr val="1A3149"/>
                </a:solidFill>
              </a:rPr>
              <a:t>Menjadi</a:t>
            </a:r>
            <a:r>
              <a:rPr lang="en-ID" sz="2400" dirty="0">
                <a:solidFill>
                  <a:srgbClr val="1A3149"/>
                </a:solidFill>
              </a:rPr>
              <a:t> Image Perusahaan di </a:t>
            </a:r>
            <a:r>
              <a:rPr lang="en-ID" sz="2400" dirty="0" err="1">
                <a:solidFill>
                  <a:srgbClr val="1A3149"/>
                </a:solidFill>
              </a:rPr>
              <a:t>mata</a:t>
            </a:r>
            <a:r>
              <a:rPr lang="en-ID" sz="2400">
                <a:solidFill>
                  <a:srgbClr val="1A3149"/>
                </a:solidFill>
              </a:rPr>
              <a:t> Masyarakat. </a:t>
            </a:r>
            <a:endParaRPr lang="en-ID" sz="2400" dirty="0">
              <a:solidFill>
                <a:srgbClr val="1A31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68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" grpId="0" animBg="1"/>
      <p:bldP spid="4" grpId="0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1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6B6FAB67-D8C3-6CC2-5542-B41952DDA65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" b="7750"/>
          <a:stretch/>
        </p:blipFill>
        <p:spPr>
          <a:xfrm>
            <a:off x="0" y="0"/>
            <a:ext cx="12192000" cy="6858000"/>
          </a:xfr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4668701-7B97-4860-B903-68EA7F4F9BC3}"/>
              </a:ext>
            </a:extLst>
          </p:cNvPr>
          <p:cNvSpPr/>
          <p:nvPr/>
        </p:nvSpPr>
        <p:spPr bwMode="auto">
          <a:xfrm>
            <a:off x="3231118" y="0"/>
            <a:ext cx="8960882" cy="6858000"/>
          </a:xfrm>
          <a:custGeom>
            <a:avLst/>
            <a:gdLst>
              <a:gd name="connsiteX0" fmla="*/ 0 w 8960882"/>
              <a:gd name="connsiteY0" fmla="*/ 0 h 6858000"/>
              <a:gd name="connsiteX1" fmla="*/ 8960882 w 8960882"/>
              <a:gd name="connsiteY1" fmla="*/ 0 h 6858000"/>
              <a:gd name="connsiteX2" fmla="*/ 8960882 w 8960882"/>
              <a:gd name="connsiteY2" fmla="*/ 6858000 h 6858000"/>
              <a:gd name="connsiteX3" fmla="*/ 2777365 w 8960882"/>
              <a:gd name="connsiteY3" fmla="*/ 6858000 h 6858000"/>
              <a:gd name="connsiteX4" fmla="*/ 2941995 w 8960882"/>
              <a:gd name="connsiteY4" fmla="*/ 6673341 h 6858000"/>
              <a:gd name="connsiteX5" fmla="*/ 3165534 w 8960882"/>
              <a:gd name="connsiteY5" fmla="*/ 6390089 h 6858000"/>
              <a:gd name="connsiteX6" fmla="*/ 3658232 w 8960882"/>
              <a:gd name="connsiteY6" fmla="*/ 5547771 h 6858000"/>
              <a:gd name="connsiteX7" fmla="*/ 3202030 w 8960882"/>
              <a:gd name="connsiteY7" fmla="*/ 3020817 h 6858000"/>
              <a:gd name="connsiteX8" fmla="*/ 1687441 w 8960882"/>
              <a:gd name="connsiteY8" fmla="*/ 1629161 h 6858000"/>
              <a:gd name="connsiteX9" fmla="*/ 537813 w 8960882"/>
              <a:gd name="connsiteY9" fmla="*/ 402307 h 6858000"/>
              <a:gd name="connsiteX10" fmla="*/ 168896 w 8960882"/>
              <a:gd name="connsiteY10" fmla="*/ 11311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960882" h="6858000">
                <a:moveTo>
                  <a:pt x="0" y="0"/>
                </a:moveTo>
                <a:lnTo>
                  <a:pt x="8960882" y="0"/>
                </a:lnTo>
                <a:lnTo>
                  <a:pt x="8960882" y="6858000"/>
                </a:lnTo>
                <a:lnTo>
                  <a:pt x="2777365" y="6858000"/>
                </a:lnTo>
                <a:lnTo>
                  <a:pt x="2941995" y="6673341"/>
                </a:lnTo>
                <a:cubicBezTo>
                  <a:pt x="3018409" y="6581213"/>
                  <a:pt x="3092542" y="6486223"/>
                  <a:pt x="3165534" y="6390089"/>
                </a:cubicBezTo>
                <a:cubicBezTo>
                  <a:pt x="3348015" y="6133731"/>
                  <a:pt x="3548743" y="5859062"/>
                  <a:pt x="3658232" y="5547771"/>
                </a:cubicBezTo>
                <a:cubicBezTo>
                  <a:pt x="3986697" y="4705453"/>
                  <a:pt x="3712976" y="3734956"/>
                  <a:pt x="3202030" y="3020817"/>
                </a:cubicBezTo>
                <a:cubicBezTo>
                  <a:pt x="2800573" y="2453168"/>
                  <a:pt x="2253131" y="2013697"/>
                  <a:pt x="1687441" y="1629161"/>
                </a:cubicBezTo>
                <a:cubicBezTo>
                  <a:pt x="1212991" y="1281247"/>
                  <a:pt x="975766" y="786843"/>
                  <a:pt x="537813" y="402307"/>
                </a:cubicBezTo>
                <a:cubicBezTo>
                  <a:pt x="419201" y="299306"/>
                  <a:pt x="296026" y="202886"/>
                  <a:pt x="168896" y="113117"/>
                </a:cubicBezTo>
                <a:close/>
              </a:path>
            </a:pathLst>
          </a:custGeom>
          <a:solidFill>
            <a:srgbClr val="FFD52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>
              <a:solidFill>
                <a:srgbClr val="FFD526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B94B9AE-B847-E5CB-BFC9-3B3B9EFC9990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ID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3D3E84B-F4A9-0E72-E514-480E9B62EBDB}"/>
              </a:ext>
            </a:extLst>
          </p:cNvPr>
          <p:cNvSpPr/>
          <p:nvPr/>
        </p:nvSpPr>
        <p:spPr bwMode="auto">
          <a:xfrm>
            <a:off x="314389" y="253250"/>
            <a:ext cx="2408238" cy="367714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88900" sx="102000" sy="102000" algn="c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0A0E67-0101-0A65-7DB2-746733815196}"/>
              </a:ext>
            </a:extLst>
          </p:cNvPr>
          <p:cNvSpPr txBox="1"/>
          <p:nvPr/>
        </p:nvSpPr>
        <p:spPr>
          <a:xfrm>
            <a:off x="741450" y="313283"/>
            <a:ext cx="190497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>
                <a:latin typeface="+mj-lt"/>
              </a:rPr>
              <a:t>Pitch Deck </a:t>
            </a:r>
            <a:r>
              <a:rPr lang="en-US" sz="1000" dirty="0"/>
              <a:t>Presentation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483EF77-CD9D-DA4E-8A4E-46B4AB96EA42}"/>
              </a:ext>
            </a:extLst>
          </p:cNvPr>
          <p:cNvSpPr/>
          <p:nvPr/>
        </p:nvSpPr>
        <p:spPr bwMode="auto">
          <a:xfrm>
            <a:off x="348358" y="285794"/>
            <a:ext cx="301200" cy="301200"/>
          </a:xfrm>
          <a:prstGeom prst="ellipse">
            <a:avLst/>
          </a:prstGeom>
          <a:gradFill flip="none" rotWithShape="1">
            <a:gsLst>
              <a:gs pos="0">
                <a:srgbClr val="FFD526"/>
              </a:gs>
              <a:gs pos="100000">
                <a:srgbClr val="FFC000"/>
              </a:gs>
            </a:gsLst>
            <a:lin ang="27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38" name="Line 5">
            <a:extLst>
              <a:ext uri="{FF2B5EF4-FFF2-40B4-BE49-F238E27FC236}">
                <a16:creationId xmlns:a16="http://schemas.microsoft.com/office/drawing/2014/main" id="{C231A6F5-FCF9-2946-5C54-A2CBBF9D08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50434" y="1900478"/>
            <a:ext cx="361949" cy="365413"/>
          </a:xfrm>
          <a:prstGeom prst="line">
            <a:avLst/>
          </a:prstGeom>
          <a:noFill/>
          <a:ln w="36513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9" name="Line 6">
            <a:extLst>
              <a:ext uri="{FF2B5EF4-FFF2-40B4-BE49-F238E27FC236}">
                <a16:creationId xmlns:a16="http://schemas.microsoft.com/office/drawing/2014/main" id="{A961F44B-4835-681F-57CE-BB5EDCC8CCF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30557" y="1574845"/>
            <a:ext cx="361950" cy="365414"/>
          </a:xfrm>
          <a:prstGeom prst="line">
            <a:avLst/>
          </a:prstGeom>
          <a:noFill/>
          <a:ln w="36513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0" name="Freeform 8">
            <a:extLst>
              <a:ext uri="{FF2B5EF4-FFF2-40B4-BE49-F238E27FC236}">
                <a16:creationId xmlns:a16="http://schemas.microsoft.com/office/drawing/2014/main" id="{FF86AC15-289B-41F7-701F-849B840AB180}"/>
              </a:ext>
            </a:extLst>
          </p:cNvPr>
          <p:cNvSpPr>
            <a:spLocks/>
          </p:cNvSpPr>
          <p:nvPr/>
        </p:nvSpPr>
        <p:spPr bwMode="auto">
          <a:xfrm>
            <a:off x="8449709" y="3079139"/>
            <a:ext cx="503099" cy="413688"/>
          </a:xfrm>
          <a:custGeom>
            <a:avLst/>
            <a:gdLst>
              <a:gd name="T0" fmla="*/ 414 w 419"/>
              <a:gd name="T1" fmla="*/ 25 h 341"/>
              <a:gd name="T2" fmla="*/ 348 w 419"/>
              <a:gd name="T3" fmla="*/ 44 h 341"/>
              <a:gd name="T4" fmla="*/ 304 w 419"/>
              <a:gd name="T5" fmla="*/ 55 h 341"/>
              <a:gd name="T6" fmla="*/ 293 w 419"/>
              <a:gd name="T7" fmla="*/ 99 h 341"/>
              <a:gd name="T8" fmla="*/ 274 w 419"/>
              <a:gd name="T9" fmla="*/ 165 h 341"/>
              <a:gd name="T10" fmla="*/ 209 w 419"/>
              <a:gd name="T11" fmla="*/ 184 h 341"/>
              <a:gd name="T12" fmla="*/ 165 w 419"/>
              <a:gd name="T13" fmla="*/ 195 h 341"/>
              <a:gd name="T14" fmla="*/ 154 w 419"/>
              <a:gd name="T15" fmla="*/ 239 h 341"/>
              <a:gd name="T16" fmla="*/ 134 w 419"/>
              <a:gd name="T17" fmla="*/ 305 h 341"/>
              <a:gd name="T18" fmla="*/ 69 w 419"/>
              <a:gd name="T19" fmla="*/ 324 h 341"/>
              <a:gd name="T20" fmla="*/ 25 w 419"/>
              <a:gd name="T21" fmla="*/ 335 h 341"/>
              <a:gd name="T22" fmla="*/ 5 w 419"/>
              <a:gd name="T23" fmla="*/ 335 h 341"/>
              <a:gd name="T24" fmla="*/ 5 w 419"/>
              <a:gd name="T25" fmla="*/ 315 h 341"/>
              <a:gd name="T26" fmla="*/ 71 w 419"/>
              <a:gd name="T27" fmla="*/ 296 h 341"/>
              <a:gd name="T28" fmla="*/ 115 w 419"/>
              <a:gd name="T29" fmla="*/ 285 h 341"/>
              <a:gd name="T30" fmla="*/ 126 w 419"/>
              <a:gd name="T31" fmla="*/ 241 h 341"/>
              <a:gd name="T32" fmla="*/ 145 w 419"/>
              <a:gd name="T33" fmla="*/ 175 h 341"/>
              <a:gd name="T34" fmla="*/ 210 w 419"/>
              <a:gd name="T35" fmla="*/ 156 h 341"/>
              <a:gd name="T36" fmla="*/ 254 w 419"/>
              <a:gd name="T37" fmla="*/ 145 h 341"/>
              <a:gd name="T38" fmla="*/ 265 w 419"/>
              <a:gd name="T39" fmla="*/ 101 h 341"/>
              <a:gd name="T40" fmla="*/ 285 w 419"/>
              <a:gd name="T41" fmla="*/ 36 h 341"/>
              <a:gd name="T42" fmla="*/ 350 w 419"/>
              <a:gd name="T43" fmla="*/ 16 h 341"/>
              <a:gd name="T44" fmla="*/ 394 w 419"/>
              <a:gd name="T45" fmla="*/ 5 h 341"/>
              <a:gd name="T46" fmla="*/ 414 w 419"/>
              <a:gd name="T47" fmla="*/ 5 h 341"/>
              <a:gd name="T48" fmla="*/ 414 w 419"/>
              <a:gd name="T49" fmla="*/ 25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19" h="341">
                <a:moveTo>
                  <a:pt x="414" y="25"/>
                </a:moveTo>
                <a:cubicBezTo>
                  <a:pt x="392" y="47"/>
                  <a:pt x="368" y="46"/>
                  <a:pt x="348" y="44"/>
                </a:cubicBezTo>
                <a:cubicBezTo>
                  <a:pt x="331" y="43"/>
                  <a:pt x="317" y="42"/>
                  <a:pt x="304" y="55"/>
                </a:cubicBezTo>
                <a:cubicBezTo>
                  <a:pt x="291" y="68"/>
                  <a:pt x="292" y="82"/>
                  <a:pt x="293" y="99"/>
                </a:cubicBezTo>
                <a:cubicBezTo>
                  <a:pt x="295" y="119"/>
                  <a:pt x="296" y="143"/>
                  <a:pt x="274" y="165"/>
                </a:cubicBezTo>
                <a:cubicBezTo>
                  <a:pt x="252" y="187"/>
                  <a:pt x="228" y="185"/>
                  <a:pt x="209" y="184"/>
                </a:cubicBezTo>
                <a:cubicBezTo>
                  <a:pt x="191" y="183"/>
                  <a:pt x="178" y="182"/>
                  <a:pt x="165" y="195"/>
                </a:cubicBezTo>
                <a:cubicBezTo>
                  <a:pt x="152" y="208"/>
                  <a:pt x="152" y="222"/>
                  <a:pt x="154" y="239"/>
                </a:cubicBezTo>
                <a:cubicBezTo>
                  <a:pt x="155" y="259"/>
                  <a:pt x="156" y="283"/>
                  <a:pt x="134" y="305"/>
                </a:cubicBezTo>
                <a:cubicBezTo>
                  <a:pt x="112" y="327"/>
                  <a:pt x="88" y="325"/>
                  <a:pt x="69" y="324"/>
                </a:cubicBezTo>
                <a:cubicBezTo>
                  <a:pt x="52" y="323"/>
                  <a:pt x="38" y="322"/>
                  <a:pt x="25" y="335"/>
                </a:cubicBezTo>
                <a:cubicBezTo>
                  <a:pt x="19" y="341"/>
                  <a:pt x="10" y="341"/>
                  <a:pt x="5" y="335"/>
                </a:cubicBezTo>
                <a:cubicBezTo>
                  <a:pt x="0" y="330"/>
                  <a:pt x="0" y="321"/>
                  <a:pt x="5" y="315"/>
                </a:cubicBezTo>
                <a:cubicBezTo>
                  <a:pt x="27" y="293"/>
                  <a:pt x="51" y="295"/>
                  <a:pt x="71" y="296"/>
                </a:cubicBezTo>
                <a:cubicBezTo>
                  <a:pt x="88" y="297"/>
                  <a:pt x="102" y="298"/>
                  <a:pt x="115" y="285"/>
                </a:cubicBezTo>
                <a:cubicBezTo>
                  <a:pt x="128" y="272"/>
                  <a:pt x="127" y="258"/>
                  <a:pt x="126" y="241"/>
                </a:cubicBezTo>
                <a:cubicBezTo>
                  <a:pt x="124" y="222"/>
                  <a:pt x="123" y="197"/>
                  <a:pt x="145" y="175"/>
                </a:cubicBezTo>
                <a:cubicBezTo>
                  <a:pt x="167" y="154"/>
                  <a:pt x="191" y="155"/>
                  <a:pt x="210" y="156"/>
                </a:cubicBezTo>
                <a:cubicBezTo>
                  <a:pt x="228" y="157"/>
                  <a:pt x="241" y="158"/>
                  <a:pt x="254" y="145"/>
                </a:cubicBezTo>
                <a:cubicBezTo>
                  <a:pt x="267" y="132"/>
                  <a:pt x="266" y="119"/>
                  <a:pt x="265" y="101"/>
                </a:cubicBezTo>
                <a:cubicBezTo>
                  <a:pt x="264" y="82"/>
                  <a:pt x="263" y="58"/>
                  <a:pt x="285" y="36"/>
                </a:cubicBezTo>
                <a:cubicBezTo>
                  <a:pt x="307" y="14"/>
                  <a:pt x="331" y="15"/>
                  <a:pt x="350" y="16"/>
                </a:cubicBezTo>
                <a:cubicBezTo>
                  <a:pt x="367" y="18"/>
                  <a:pt x="381" y="18"/>
                  <a:pt x="394" y="5"/>
                </a:cubicBezTo>
                <a:cubicBezTo>
                  <a:pt x="400" y="0"/>
                  <a:pt x="408" y="0"/>
                  <a:pt x="414" y="5"/>
                </a:cubicBezTo>
                <a:cubicBezTo>
                  <a:pt x="419" y="11"/>
                  <a:pt x="419" y="20"/>
                  <a:pt x="414" y="2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5807ECD-4241-F479-F0F4-198B28208C1B}"/>
              </a:ext>
            </a:extLst>
          </p:cNvPr>
          <p:cNvSpPr txBox="1"/>
          <p:nvPr/>
        </p:nvSpPr>
        <p:spPr>
          <a:xfrm>
            <a:off x="11055350" y="202696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chemeClr val="bg2">
                    <a:lumMod val="85000"/>
                  </a:schemeClr>
                </a:solidFill>
              </a:rPr>
              <a:t>About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799C166-31C2-B68C-9F47-CBBAD39B6746}"/>
              </a:ext>
            </a:extLst>
          </p:cNvPr>
          <p:cNvSpPr txBox="1"/>
          <p:nvPr/>
        </p:nvSpPr>
        <p:spPr>
          <a:xfrm>
            <a:off x="10290002" y="202192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chemeClr val="bg2">
                    <a:lumMod val="85000"/>
                  </a:schemeClr>
                </a:solidFill>
              </a:rPr>
              <a:t>Team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C2745D7-1476-1448-97A4-A41CDCDF8949}"/>
              </a:ext>
            </a:extLst>
          </p:cNvPr>
          <p:cNvSpPr txBox="1"/>
          <p:nvPr/>
        </p:nvSpPr>
        <p:spPr>
          <a:xfrm>
            <a:off x="9271000" y="201688"/>
            <a:ext cx="101900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chemeClr val="bg2">
                    <a:lumMod val="85000"/>
                  </a:schemeClr>
                </a:solidFill>
              </a:rPr>
              <a:t>Portfolio</a:t>
            </a:r>
          </a:p>
        </p:txBody>
      </p:sp>
      <p:pic>
        <p:nvPicPr>
          <p:cNvPr id="7" name="Picture Placeholder 23">
            <a:extLst>
              <a:ext uri="{FF2B5EF4-FFF2-40B4-BE49-F238E27FC236}">
                <a16:creationId xmlns:a16="http://schemas.microsoft.com/office/drawing/2014/main" id="{F325EC4A-11CA-7F86-B091-720AFD033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2" b="27462"/>
          <a:stretch/>
        </p:blipFill>
        <p:spPr>
          <a:xfrm>
            <a:off x="0" y="0"/>
            <a:ext cx="12192000" cy="36576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C716A9F-0ADA-03BE-F89A-9D6617C2CA66}"/>
              </a:ext>
            </a:extLst>
          </p:cNvPr>
          <p:cNvSpPr/>
          <p:nvPr/>
        </p:nvSpPr>
        <p:spPr>
          <a:xfrm>
            <a:off x="0" y="30001"/>
            <a:ext cx="12192000" cy="3657600"/>
          </a:xfrm>
          <a:prstGeom prst="rect">
            <a:avLst/>
          </a:prstGeom>
          <a:solidFill>
            <a:srgbClr val="1A314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BAC59A-EE64-DF16-8570-F7126C2AFAA0}"/>
              </a:ext>
            </a:extLst>
          </p:cNvPr>
          <p:cNvSpPr txBox="1"/>
          <p:nvPr/>
        </p:nvSpPr>
        <p:spPr>
          <a:xfrm>
            <a:off x="1097372" y="2413221"/>
            <a:ext cx="8383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spc="-150" dirty="0">
                <a:solidFill>
                  <a:srgbClr val="FFD526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Montserrat" panose="00000500000000000000" pitchFamily="50" charset="0"/>
              </a:rPr>
              <a:t>Our</a:t>
            </a:r>
            <a:r>
              <a:rPr lang="id-ID" sz="5400" b="1" i="1" spc="-150" dirty="0">
                <a:solidFill>
                  <a:srgbClr val="FFD526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Montserrat" panose="00000500000000000000" pitchFamily="50" charset="0"/>
              </a:rPr>
              <a:t> </a:t>
            </a:r>
            <a:r>
              <a:rPr lang="en-US" sz="5400" b="1" i="1" spc="-150" dirty="0">
                <a:latin typeface="Montserrat" panose="00000500000000000000" pitchFamily="50" charset="0"/>
                <a:ea typeface="Montserrat" panose="00000500000000000000" pitchFamily="50" charset="0"/>
                <a:cs typeface="Montserrat" panose="00000500000000000000" pitchFamily="50" charset="0"/>
              </a:rPr>
              <a:t>Porto (Event)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50B87A-E20D-86A7-D861-FAA5552656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496" y="4387826"/>
            <a:ext cx="1333391" cy="4234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08700A-8DB5-6F72-FE2D-83F90CB2AD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961" y="5390563"/>
            <a:ext cx="1217032" cy="8714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37F587-A6E1-2F35-6E32-758870B374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496" y="5461395"/>
            <a:ext cx="1373063" cy="7689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3CB91E-D123-625E-64E3-D8096D47F3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624" y="4058362"/>
            <a:ext cx="1443219" cy="10824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205D329-549E-AD4E-586E-84C4D942D6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575" y="3976237"/>
            <a:ext cx="2114878" cy="15030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206951-5B61-D865-74FC-39213E9A81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460" y="5317810"/>
            <a:ext cx="2193744" cy="10919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441C03E-C122-C075-299C-FE53F502829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071" y="4387826"/>
            <a:ext cx="2529616" cy="53438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0E84033-8235-4020-FC73-A484A6EEAF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027" y="4692496"/>
            <a:ext cx="2529615" cy="252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0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/>
      <p:bldP spid="12" grpId="0" animBg="1"/>
      <p:bldP spid="38" grpId="0" animBg="1"/>
      <p:bldP spid="39" grpId="0" animBg="1"/>
      <p:bldP spid="40" grpId="0" animBg="1"/>
      <p:bldP spid="41" grpId="0"/>
      <p:bldP spid="42" grpId="0"/>
      <p:bldP spid="4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0770EA5-CFC4-EFB7-E213-A1F7A971ECA2}"/>
              </a:ext>
            </a:extLst>
          </p:cNvPr>
          <p:cNvSpPr txBox="1"/>
          <p:nvPr/>
        </p:nvSpPr>
        <p:spPr>
          <a:xfrm>
            <a:off x="185935" y="530974"/>
            <a:ext cx="117448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spc="-150" dirty="0">
                <a:solidFill>
                  <a:srgbClr val="FFD526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Montserrat" panose="00000500000000000000" pitchFamily="50" charset="0"/>
              </a:rPr>
              <a:t>Portfolio</a:t>
            </a:r>
            <a:r>
              <a:rPr lang="id-ID" sz="4400" b="1" i="1" spc="-150" dirty="0">
                <a:solidFill>
                  <a:srgbClr val="FFD526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Montserrat" panose="00000500000000000000" pitchFamily="50" charset="0"/>
              </a:rPr>
              <a:t> </a:t>
            </a:r>
            <a:r>
              <a:rPr lang="id-ID" sz="4400" b="1" i="1" spc="-150" dirty="0">
                <a:solidFill>
                  <a:srgbClr val="1A3149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Montserrat" panose="00000500000000000000" pitchFamily="50" charset="0"/>
              </a:rPr>
              <a:t>Here</a:t>
            </a:r>
            <a:r>
              <a:rPr lang="en-US" sz="4400" b="1" i="1" spc="-150" dirty="0">
                <a:solidFill>
                  <a:srgbClr val="1A3149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Montserrat" panose="00000500000000000000" pitchFamily="50" charset="0"/>
              </a:rPr>
              <a:t> (Commercial)</a:t>
            </a:r>
            <a:endParaRPr lang="en-US" sz="4400" b="1" i="1" spc="-15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50" charset="0"/>
              <a:ea typeface="Montserrat" panose="00000500000000000000" pitchFamily="50" charset="0"/>
              <a:cs typeface="Montserrat" panose="00000500000000000000" pitchFamily="50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8889C1-AF3A-A824-B352-F6DD7C2E53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95" y="2853030"/>
            <a:ext cx="2714246" cy="1519977"/>
          </a:xfrm>
          <a:prstGeom prst="rect">
            <a:avLst/>
          </a:prstGeom>
        </p:spPr>
      </p:pic>
      <p:pic>
        <p:nvPicPr>
          <p:cNvPr id="4" name="bank bjb _ Company Profile 2023">
            <a:hlinkClick r:id="" action="ppaction://media"/>
            <a:extLst>
              <a:ext uri="{FF2B5EF4-FFF2-40B4-BE49-F238E27FC236}">
                <a16:creationId xmlns:a16="http://schemas.microsoft.com/office/drawing/2014/main" id="{9DE268E7-7BC7-09D0-0CAF-B7A42424C8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78581" y="1699986"/>
            <a:ext cx="7582908" cy="426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2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0770EA5-CFC4-EFB7-E213-A1F7A971ECA2}"/>
              </a:ext>
            </a:extLst>
          </p:cNvPr>
          <p:cNvSpPr txBox="1"/>
          <p:nvPr/>
        </p:nvSpPr>
        <p:spPr>
          <a:xfrm>
            <a:off x="185935" y="530974"/>
            <a:ext cx="117448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spc="-150" dirty="0">
                <a:solidFill>
                  <a:srgbClr val="FFD526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Montserrat" panose="00000500000000000000" pitchFamily="50" charset="0"/>
              </a:rPr>
              <a:t>Portfolio</a:t>
            </a:r>
            <a:r>
              <a:rPr lang="id-ID" sz="4400" b="1" i="1" spc="-150" dirty="0">
                <a:solidFill>
                  <a:srgbClr val="FFD526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Montserrat" panose="00000500000000000000" pitchFamily="50" charset="0"/>
              </a:rPr>
              <a:t> </a:t>
            </a:r>
            <a:r>
              <a:rPr lang="id-ID" sz="4400" b="1" i="1" spc="-150" dirty="0">
                <a:solidFill>
                  <a:srgbClr val="1A3149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Montserrat" panose="00000500000000000000" pitchFamily="50" charset="0"/>
              </a:rPr>
              <a:t>Here</a:t>
            </a:r>
            <a:r>
              <a:rPr lang="en-US" sz="4400" b="1" i="1" spc="-150" dirty="0">
                <a:solidFill>
                  <a:srgbClr val="1A3149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Montserrat" panose="00000500000000000000" pitchFamily="50" charset="0"/>
              </a:rPr>
              <a:t> (Commercial)</a:t>
            </a:r>
            <a:endParaRPr lang="en-US" sz="4400" b="1" i="1" spc="-15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50" charset="0"/>
              <a:ea typeface="Montserrat" panose="00000500000000000000" pitchFamily="50" charset="0"/>
              <a:cs typeface="Montserrat" panose="00000500000000000000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B5CBEB-0087-28AA-54D0-76A7D05619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25" y="3116942"/>
            <a:ext cx="3106057" cy="1941286"/>
          </a:xfrm>
          <a:prstGeom prst="rect">
            <a:avLst/>
          </a:prstGeom>
        </p:spPr>
      </p:pic>
      <p:pic>
        <p:nvPicPr>
          <p:cNvPr id="6" name="VIDEO COMPANY PROFILE   PT DAIKIN MANUFACTURING INDONESIA">
            <a:hlinkClick r:id="" action="ppaction://media"/>
            <a:extLst>
              <a:ext uri="{FF2B5EF4-FFF2-40B4-BE49-F238E27FC236}">
                <a16:creationId xmlns:a16="http://schemas.microsoft.com/office/drawing/2014/main" id="{AF809AB5-EBB9-DCED-E005-B63E47A2CE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8656" y="1758043"/>
            <a:ext cx="7634514" cy="429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6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4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ALMA MARKET">
            <a:hlinkClick r:id="" action="ppaction://media"/>
            <a:extLst>
              <a:ext uri="{FF2B5EF4-FFF2-40B4-BE49-F238E27FC236}">
                <a16:creationId xmlns:a16="http://schemas.microsoft.com/office/drawing/2014/main" id="{52073A73-FCE0-CBF1-27B0-DFCF46DBB3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7572" y="1681388"/>
            <a:ext cx="7469825" cy="42017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486762-7870-EB45-732B-1735BBF7CC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38" y="2175257"/>
            <a:ext cx="3406838" cy="34068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770EA5-CFC4-EFB7-E213-A1F7A971ECA2}"/>
              </a:ext>
            </a:extLst>
          </p:cNvPr>
          <p:cNvSpPr txBox="1"/>
          <p:nvPr/>
        </p:nvSpPr>
        <p:spPr>
          <a:xfrm>
            <a:off x="185936" y="530974"/>
            <a:ext cx="8046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spc="-150" dirty="0">
                <a:solidFill>
                  <a:srgbClr val="FFD526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Montserrat" panose="00000500000000000000" pitchFamily="50" charset="0"/>
              </a:rPr>
              <a:t>Portfolio</a:t>
            </a:r>
            <a:r>
              <a:rPr lang="id-ID" sz="4400" b="1" i="1" spc="-150" dirty="0">
                <a:solidFill>
                  <a:srgbClr val="FFD526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Montserrat" panose="00000500000000000000" pitchFamily="50" charset="0"/>
              </a:rPr>
              <a:t> </a:t>
            </a:r>
            <a:r>
              <a:rPr lang="id-ID" sz="4400" b="1" i="1" spc="-150" dirty="0">
                <a:solidFill>
                  <a:srgbClr val="1A3149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Montserrat" panose="00000500000000000000" pitchFamily="50" charset="0"/>
              </a:rPr>
              <a:t>Here</a:t>
            </a:r>
            <a:r>
              <a:rPr lang="en-US" sz="4400" b="1" i="1" spc="-150" dirty="0">
                <a:solidFill>
                  <a:srgbClr val="1A3149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Montserrat" panose="00000500000000000000" pitchFamily="50" charset="0"/>
              </a:rPr>
              <a:t> (Commercial)</a:t>
            </a:r>
            <a:endParaRPr lang="en-US" sz="4400" b="1" i="1" spc="-15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50" charset="0"/>
              <a:ea typeface="Montserrat" panose="00000500000000000000" pitchFamily="50" charset="0"/>
              <a:cs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32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1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8BA4EE6-DE9E-4A6F-8BFA-E789A9B435FA}"/>
              </a:ext>
            </a:extLst>
          </p:cNvPr>
          <p:cNvSpPr/>
          <p:nvPr/>
        </p:nvSpPr>
        <p:spPr bwMode="auto">
          <a:xfrm>
            <a:off x="0" y="0"/>
            <a:ext cx="12192000" cy="3429000"/>
          </a:xfrm>
          <a:custGeom>
            <a:avLst/>
            <a:gdLst>
              <a:gd name="connsiteX0" fmla="*/ 0 w 12192000"/>
              <a:gd name="connsiteY0" fmla="*/ 0 h 3906276"/>
              <a:gd name="connsiteX1" fmla="*/ 12192000 w 12192000"/>
              <a:gd name="connsiteY1" fmla="*/ 0 h 3906276"/>
              <a:gd name="connsiteX2" fmla="*/ 12192000 w 12192000"/>
              <a:gd name="connsiteY2" fmla="*/ 1976933 h 3906276"/>
              <a:gd name="connsiteX3" fmla="*/ 12107160 w 12192000"/>
              <a:gd name="connsiteY3" fmla="*/ 2072569 h 3906276"/>
              <a:gd name="connsiteX4" fmla="*/ 11697814 w 12192000"/>
              <a:gd name="connsiteY4" fmla="*/ 2461779 h 3906276"/>
              <a:gd name="connsiteX5" fmla="*/ 10313977 w 12192000"/>
              <a:gd name="connsiteY5" fmla="*/ 3342551 h 3906276"/>
              <a:gd name="connsiteX6" fmla="*/ 7402282 w 12192000"/>
              <a:gd name="connsiteY6" fmla="*/ 3241736 h 3906276"/>
              <a:gd name="connsiteX7" fmla="*/ 3241896 w 12192000"/>
              <a:gd name="connsiteY7" fmla="*/ 3898035 h 3906276"/>
              <a:gd name="connsiteX8" fmla="*/ 59271 w 12192000"/>
              <a:gd name="connsiteY8" fmla="*/ 2932422 h 3906276"/>
              <a:gd name="connsiteX9" fmla="*/ 0 w 12192000"/>
              <a:gd name="connsiteY9" fmla="*/ 2881378 h 390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906276">
                <a:moveTo>
                  <a:pt x="0" y="0"/>
                </a:moveTo>
                <a:lnTo>
                  <a:pt x="12192000" y="0"/>
                </a:lnTo>
                <a:lnTo>
                  <a:pt x="12192000" y="1976933"/>
                </a:lnTo>
                <a:lnTo>
                  <a:pt x="12107160" y="2072569"/>
                </a:lnTo>
                <a:cubicBezTo>
                  <a:pt x="11974416" y="2210367"/>
                  <a:pt x="11832960" y="2338122"/>
                  <a:pt x="11697814" y="2461779"/>
                </a:cubicBezTo>
                <a:cubicBezTo>
                  <a:pt x="11271603" y="2828296"/>
                  <a:pt x="10829086" y="3169515"/>
                  <a:pt x="10313977" y="3342551"/>
                </a:cubicBezTo>
                <a:cubicBezTo>
                  <a:pt x="9359486" y="3639443"/>
                  <a:pt x="8372848" y="3275340"/>
                  <a:pt x="7402282" y="3241736"/>
                </a:cubicBezTo>
                <a:cubicBezTo>
                  <a:pt x="5998369" y="3202459"/>
                  <a:pt x="4647376" y="3828630"/>
                  <a:pt x="3241896" y="3898035"/>
                </a:cubicBezTo>
                <a:cubicBezTo>
                  <a:pt x="2119879" y="3962789"/>
                  <a:pt x="949178" y="3646448"/>
                  <a:pt x="59271" y="2932422"/>
                </a:cubicBezTo>
                <a:lnTo>
                  <a:pt x="0" y="2881378"/>
                </a:lnTo>
                <a:close/>
              </a:path>
            </a:pathLst>
          </a:custGeom>
          <a:solidFill>
            <a:srgbClr val="FFD21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71AAA935-3107-AE9C-55A0-4FC98119EA2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5" b="27275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C4EF8B9-81A1-41F2-B022-4B00BA55F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0" y="3733262"/>
            <a:ext cx="7429500" cy="965200"/>
          </a:xfrm>
        </p:spPr>
        <p:txBody>
          <a:bodyPr/>
          <a:lstStyle/>
          <a:p>
            <a:r>
              <a:rPr lang="en-US" sz="4800" dirty="0">
                <a:solidFill>
                  <a:srgbClr val="FFD211"/>
                </a:solidFill>
              </a:rPr>
              <a:t>THANK YOU</a:t>
            </a:r>
          </a:p>
        </p:txBody>
      </p:sp>
      <p:sp>
        <p:nvSpPr>
          <p:cNvPr id="14" name="Line 5">
            <a:extLst>
              <a:ext uri="{FF2B5EF4-FFF2-40B4-BE49-F238E27FC236}">
                <a16:creationId xmlns:a16="http://schemas.microsoft.com/office/drawing/2014/main" id="{91DD38A9-7909-42AC-ACCE-0842719404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11030" y="2489733"/>
            <a:ext cx="361949" cy="365413"/>
          </a:xfrm>
          <a:prstGeom prst="line">
            <a:avLst/>
          </a:prstGeom>
          <a:noFill/>
          <a:ln w="36513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Line 6">
            <a:extLst>
              <a:ext uri="{FF2B5EF4-FFF2-40B4-BE49-F238E27FC236}">
                <a16:creationId xmlns:a16="http://schemas.microsoft.com/office/drawing/2014/main" id="{814823CC-392D-434A-A71D-72126B0AC9E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91153" y="2164100"/>
            <a:ext cx="361950" cy="365414"/>
          </a:xfrm>
          <a:prstGeom prst="line">
            <a:avLst/>
          </a:prstGeom>
          <a:noFill/>
          <a:ln w="36513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FD933498-CB9D-4C92-948C-8012ABE030B4}"/>
              </a:ext>
            </a:extLst>
          </p:cNvPr>
          <p:cNvSpPr>
            <a:spLocks/>
          </p:cNvSpPr>
          <p:nvPr/>
        </p:nvSpPr>
        <p:spPr bwMode="auto">
          <a:xfrm>
            <a:off x="622294" y="1980094"/>
            <a:ext cx="361950" cy="366713"/>
          </a:xfrm>
          <a:custGeom>
            <a:avLst/>
            <a:gdLst>
              <a:gd name="T0" fmla="*/ 228 w 228"/>
              <a:gd name="T1" fmla="*/ 77 h 231"/>
              <a:gd name="T2" fmla="*/ 152 w 228"/>
              <a:gd name="T3" fmla="*/ 77 h 231"/>
              <a:gd name="T4" fmla="*/ 152 w 228"/>
              <a:gd name="T5" fmla="*/ 0 h 231"/>
              <a:gd name="T6" fmla="*/ 74 w 228"/>
              <a:gd name="T7" fmla="*/ 0 h 231"/>
              <a:gd name="T8" fmla="*/ 74 w 228"/>
              <a:gd name="T9" fmla="*/ 77 h 231"/>
              <a:gd name="T10" fmla="*/ 0 w 228"/>
              <a:gd name="T11" fmla="*/ 77 h 231"/>
              <a:gd name="T12" fmla="*/ 0 w 228"/>
              <a:gd name="T13" fmla="*/ 156 h 231"/>
              <a:gd name="T14" fmla="*/ 74 w 228"/>
              <a:gd name="T15" fmla="*/ 156 h 231"/>
              <a:gd name="T16" fmla="*/ 74 w 228"/>
              <a:gd name="T17" fmla="*/ 231 h 231"/>
              <a:gd name="T18" fmla="*/ 152 w 228"/>
              <a:gd name="T19" fmla="*/ 231 h 231"/>
              <a:gd name="T20" fmla="*/ 152 w 228"/>
              <a:gd name="T21" fmla="*/ 156 h 231"/>
              <a:gd name="T22" fmla="*/ 228 w 228"/>
              <a:gd name="T23" fmla="*/ 156 h 231"/>
              <a:gd name="T24" fmla="*/ 228 w 228"/>
              <a:gd name="T25" fmla="*/ 77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8" h="231">
                <a:moveTo>
                  <a:pt x="228" y="77"/>
                </a:moveTo>
                <a:lnTo>
                  <a:pt x="152" y="77"/>
                </a:lnTo>
                <a:lnTo>
                  <a:pt x="152" y="0"/>
                </a:lnTo>
                <a:lnTo>
                  <a:pt x="74" y="0"/>
                </a:lnTo>
                <a:lnTo>
                  <a:pt x="74" y="77"/>
                </a:lnTo>
                <a:lnTo>
                  <a:pt x="0" y="77"/>
                </a:lnTo>
                <a:lnTo>
                  <a:pt x="0" y="156"/>
                </a:lnTo>
                <a:lnTo>
                  <a:pt x="74" y="156"/>
                </a:lnTo>
                <a:lnTo>
                  <a:pt x="74" y="231"/>
                </a:lnTo>
                <a:lnTo>
                  <a:pt x="152" y="231"/>
                </a:lnTo>
                <a:lnTo>
                  <a:pt x="152" y="156"/>
                </a:lnTo>
                <a:lnTo>
                  <a:pt x="228" y="156"/>
                </a:lnTo>
                <a:lnTo>
                  <a:pt x="228" y="7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5645F4EC-82C8-43EB-A3EF-A2D7B94B9D28}"/>
              </a:ext>
            </a:extLst>
          </p:cNvPr>
          <p:cNvSpPr>
            <a:spLocks/>
          </p:cNvSpPr>
          <p:nvPr/>
        </p:nvSpPr>
        <p:spPr bwMode="auto">
          <a:xfrm>
            <a:off x="10191571" y="2258752"/>
            <a:ext cx="503099" cy="413688"/>
          </a:xfrm>
          <a:custGeom>
            <a:avLst/>
            <a:gdLst>
              <a:gd name="T0" fmla="*/ 414 w 419"/>
              <a:gd name="T1" fmla="*/ 25 h 341"/>
              <a:gd name="T2" fmla="*/ 348 w 419"/>
              <a:gd name="T3" fmla="*/ 44 h 341"/>
              <a:gd name="T4" fmla="*/ 304 w 419"/>
              <a:gd name="T5" fmla="*/ 55 h 341"/>
              <a:gd name="T6" fmla="*/ 293 w 419"/>
              <a:gd name="T7" fmla="*/ 99 h 341"/>
              <a:gd name="T8" fmla="*/ 274 w 419"/>
              <a:gd name="T9" fmla="*/ 165 h 341"/>
              <a:gd name="T10" fmla="*/ 209 w 419"/>
              <a:gd name="T11" fmla="*/ 184 h 341"/>
              <a:gd name="T12" fmla="*/ 165 w 419"/>
              <a:gd name="T13" fmla="*/ 195 h 341"/>
              <a:gd name="T14" fmla="*/ 154 w 419"/>
              <a:gd name="T15" fmla="*/ 239 h 341"/>
              <a:gd name="T16" fmla="*/ 134 w 419"/>
              <a:gd name="T17" fmla="*/ 305 h 341"/>
              <a:gd name="T18" fmla="*/ 69 w 419"/>
              <a:gd name="T19" fmla="*/ 324 h 341"/>
              <a:gd name="T20" fmla="*/ 25 w 419"/>
              <a:gd name="T21" fmla="*/ 335 h 341"/>
              <a:gd name="T22" fmla="*/ 5 w 419"/>
              <a:gd name="T23" fmla="*/ 335 h 341"/>
              <a:gd name="T24" fmla="*/ 5 w 419"/>
              <a:gd name="T25" fmla="*/ 315 h 341"/>
              <a:gd name="T26" fmla="*/ 71 w 419"/>
              <a:gd name="T27" fmla="*/ 296 h 341"/>
              <a:gd name="T28" fmla="*/ 115 w 419"/>
              <a:gd name="T29" fmla="*/ 285 h 341"/>
              <a:gd name="T30" fmla="*/ 126 w 419"/>
              <a:gd name="T31" fmla="*/ 241 h 341"/>
              <a:gd name="T32" fmla="*/ 145 w 419"/>
              <a:gd name="T33" fmla="*/ 175 h 341"/>
              <a:gd name="T34" fmla="*/ 210 w 419"/>
              <a:gd name="T35" fmla="*/ 156 h 341"/>
              <a:gd name="T36" fmla="*/ 254 w 419"/>
              <a:gd name="T37" fmla="*/ 145 h 341"/>
              <a:gd name="T38" fmla="*/ 265 w 419"/>
              <a:gd name="T39" fmla="*/ 101 h 341"/>
              <a:gd name="T40" fmla="*/ 285 w 419"/>
              <a:gd name="T41" fmla="*/ 36 h 341"/>
              <a:gd name="T42" fmla="*/ 350 w 419"/>
              <a:gd name="T43" fmla="*/ 16 h 341"/>
              <a:gd name="T44" fmla="*/ 394 w 419"/>
              <a:gd name="T45" fmla="*/ 5 h 341"/>
              <a:gd name="T46" fmla="*/ 414 w 419"/>
              <a:gd name="T47" fmla="*/ 5 h 341"/>
              <a:gd name="T48" fmla="*/ 414 w 419"/>
              <a:gd name="T49" fmla="*/ 25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19" h="341">
                <a:moveTo>
                  <a:pt x="414" y="25"/>
                </a:moveTo>
                <a:cubicBezTo>
                  <a:pt x="392" y="47"/>
                  <a:pt x="368" y="46"/>
                  <a:pt x="348" y="44"/>
                </a:cubicBezTo>
                <a:cubicBezTo>
                  <a:pt x="331" y="43"/>
                  <a:pt x="317" y="42"/>
                  <a:pt x="304" y="55"/>
                </a:cubicBezTo>
                <a:cubicBezTo>
                  <a:pt x="291" y="68"/>
                  <a:pt x="292" y="82"/>
                  <a:pt x="293" y="99"/>
                </a:cubicBezTo>
                <a:cubicBezTo>
                  <a:pt x="295" y="119"/>
                  <a:pt x="296" y="143"/>
                  <a:pt x="274" y="165"/>
                </a:cubicBezTo>
                <a:cubicBezTo>
                  <a:pt x="252" y="187"/>
                  <a:pt x="228" y="185"/>
                  <a:pt x="209" y="184"/>
                </a:cubicBezTo>
                <a:cubicBezTo>
                  <a:pt x="191" y="183"/>
                  <a:pt x="178" y="182"/>
                  <a:pt x="165" y="195"/>
                </a:cubicBezTo>
                <a:cubicBezTo>
                  <a:pt x="152" y="208"/>
                  <a:pt x="152" y="222"/>
                  <a:pt x="154" y="239"/>
                </a:cubicBezTo>
                <a:cubicBezTo>
                  <a:pt x="155" y="259"/>
                  <a:pt x="156" y="283"/>
                  <a:pt x="134" y="305"/>
                </a:cubicBezTo>
                <a:cubicBezTo>
                  <a:pt x="112" y="327"/>
                  <a:pt x="88" y="325"/>
                  <a:pt x="69" y="324"/>
                </a:cubicBezTo>
                <a:cubicBezTo>
                  <a:pt x="52" y="323"/>
                  <a:pt x="38" y="322"/>
                  <a:pt x="25" y="335"/>
                </a:cubicBezTo>
                <a:cubicBezTo>
                  <a:pt x="19" y="341"/>
                  <a:pt x="10" y="341"/>
                  <a:pt x="5" y="335"/>
                </a:cubicBezTo>
                <a:cubicBezTo>
                  <a:pt x="0" y="330"/>
                  <a:pt x="0" y="321"/>
                  <a:pt x="5" y="315"/>
                </a:cubicBezTo>
                <a:cubicBezTo>
                  <a:pt x="27" y="293"/>
                  <a:pt x="51" y="295"/>
                  <a:pt x="71" y="296"/>
                </a:cubicBezTo>
                <a:cubicBezTo>
                  <a:pt x="88" y="297"/>
                  <a:pt x="102" y="298"/>
                  <a:pt x="115" y="285"/>
                </a:cubicBezTo>
                <a:cubicBezTo>
                  <a:pt x="128" y="272"/>
                  <a:pt x="127" y="258"/>
                  <a:pt x="126" y="241"/>
                </a:cubicBezTo>
                <a:cubicBezTo>
                  <a:pt x="124" y="222"/>
                  <a:pt x="123" y="197"/>
                  <a:pt x="145" y="175"/>
                </a:cubicBezTo>
                <a:cubicBezTo>
                  <a:pt x="167" y="154"/>
                  <a:pt x="191" y="155"/>
                  <a:pt x="210" y="156"/>
                </a:cubicBezTo>
                <a:cubicBezTo>
                  <a:pt x="228" y="157"/>
                  <a:pt x="241" y="158"/>
                  <a:pt x="254" y="145"/>
                </a:cubicBezTo>
                <a:cubicBezTo>
                  <a:pt x="267" y="132"/>
                  <a:pt x="266" y="119"/>
                  <a:pt x="265" y="101"/>
                </a:cubicBezTo>
                <a:cubicBezTo>
                  <a:pt x="264" y="82"/>
                  <a:pt x="263" y="58"/>
                  <a:pt x="285" y="36"/>
                </a:cubicBezTo>
                <a:cubicBezTo>
                  <a:pt x="307" y="14"/>
                  <a:pt x="331" y="15"/>
                  <a:pt x="350" y="16"/>
                </a:cubicBezTo>
                <a:cubicBezTo>
                  <a:pt x="367" y="18"/>
                  <a:pt x="381" y="18"/>
                  <a:pt x="394" y="5"/>
                </a:cubicBezTo>
                <a:cubicBezTo>
                  <a:pt x="400" y="0"/>
                  <a:pt x="408" y="0"/>
                  <a:pt x="414" y="5"/>
                </a:cubicBezTo>
                <a:cubicBezTo>
                  <a:pt x="419" y="11"/>
                  <a:pt x="419" y="20"/>
                  <a:pt x="414" y="2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C41644-2FA5-4DEE-88C2-7B52D68735E6}"/>
              </a:ext>
            </a:extLst>
          </p:cNvPr>
          <p:cNvSpPr/>
          <p:nvPr/>
        </p:nvSpPr>
        <p:spPr bwMode="auto">
          <a:xfrm>
            <a:off x="314389" y="253250"/>
            <a:ext cx="2408238" cy="367714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88900" sx="102000" sy="102000" algn="c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7B81AF-A6D8-245F-DC11-A279031B8DE5}"/>
              </a:ext>
            </a:extLst>
          </p:cNvPr>
          <p:cNvSpPr txBox="1"/>
          <p:nvPr/>
        </p:nvSpPr>
        <p:spPr>
          <a:xfrm>
            <a:off x="741450" y="313283"/>
            <a:ext cx="190497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>
                <a:latin typeface="+mj-lt"/>
              </a:rPr>
              <a:t>Pitch Deck </a:t>
            </a:r>
            <a:r>
              <a:rPr lang="en-US" sz="1000" dirty="0"/>
              <a:t>Presentation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19E7938-6691-D1FF-129E-4D9DF2471485}"/>
              </a:ext>
            </a:extLst>
          </p:cNvPr>
          <p:cNvSpPr/>
          <p:nvPr/>
        </p:nvSpPr>
        <p:spPr bwMode="auto">
          <a:xfrm>
            <a:off x="348358" y="285794"/>
            <a:ext cx="301200" cy="301200"/>
          </a:xfrm>
          <a:prstGeom prst="ellipse">
            <a:avLst/>
          </a:prstGeom>
          <a:gradFill flip="none" rotWithShape="1">
            <a:gsLst>
              <a:gs pos="0">
                <a:srgbClr val="FFD526"/>
              </a:gs>
              <a:gs pos="100000">
                <a:srgbClr val="FFC000"/>
              </a:gs>
            </a:gsLst>
            <a:lin ang="27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A883CB23-3A02-5ED8-3CB9-C55C92D34C32}"/>
              </a:ext>
            </a:extLst>
          </p:cNvPr>
          <p:cNvSpPr txBox="1"/>
          <p:nvPr/>
        </p:nvSpPr>
        <p:spPr>
          <a:xfrm>
            <a:off x="881190" y="5776773"/>
            <a:ext cx="1042962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solidFill>
                  <a:schemeClr val="bg2">
                    <a:lumMod val="95000"/>
                  </a:schemeClr>
                </a:solidFill>
              </a:rPr>
              <a:t>Kesepakatan</a:t>
            </a:r>
            <a:r>
              <a:rPr lang="en-US" sz="1100" b="1" dirty="0">
                <a:solidFill>
                  <a:schemeClr val="bg2">
                    <a:lumMod val="95000"/>
                  </a:schemeClr>
                </a:solidFill>
              </a:rPr>
              <a:t>: </a:t>
            </a:r>
          </a:p>
          <a:p>
            <a:pPr algn="ctr"/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Proposal dan/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atau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 program 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ini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 yang 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terdiri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dari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  68 Halaman 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dibuat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/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disusun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 oleh </a:t>
            </a:r>
            <a:r>
              <a:rPr lang="en-US" sz="900" b="1" dirty="0">
                <a:solidFill>
                  <a:schemeClr val="bg2">
                    <a:lumMod val="95000"/>
                  </a:schemeClr>
                </a:solidFill>
              </a:rPr>
              <a:t>motion Start up activator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. Karena 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itu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sebagai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konsekuensinya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kekayaan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intelektual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ini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dilindungi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 oleh HAKI (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Hak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Atas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Kekayaan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Intelektual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). 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Tidak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ada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bagian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walaupun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sebagian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atau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seutuhnya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dari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 proposal dan/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atau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 program 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ini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dapat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direproduksi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/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dicopy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/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disebarluaskan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/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dipublikasikan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tanpa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ijin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tertulis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dari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 </a:t>
            </a:r>
            <a:r>
              <a:rPr lang="en-US" sz="900" b="1" dirty="0">
                <a:solidFill>
                  <a:schemeClr val="bg2">
                    <a:lumMod val="95000"/>
                  </a:schemeClr>
                </a:solidFill>
              </a:rPr>
              <a:t>motion brand activator 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yang 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daripadanya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akan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dibebankan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 Rp 500.000.000,-  (Lima 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Ratus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juta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 rupiah) 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sebagai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biaya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pembuatan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 Proposal 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konsep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2">
                    <a:lumMod val="95000"/>
                  </a:schemeClr>
                </a:solidFill>
              </a:rPr>
              <a:t>kreatif</a:t>
            </a:r>
            <a:r>
              <a:rPr lang="en-US" sz="900" dirty="0">
                <a:solidFill>
                  <a:schemeClr val="bg2">
                    <a:lumMod val="95000"/>
                  </a:schemeClr>
                </a:solidFill>
              </a:rPr>
              <a:t>. </a:t>
            </a:r>
          </a:p>
          <a:p>
            <a:endParaRPr lang="en-US" sz="900" dirty="0">
              <a:solidFill>
                <a:schemeClr val="bg2">
                  <a:lumMod val="95000"/>
                </a:schemeClr>
              </a:solidFill>
            </a:endParaRPr>
          </a:p>
        </p:txBody>
      </p:sp>
      <p:sp>
        <p:nvSpPr>
          <p:cNvPr id="26" name="Google Shape;3622;p51">
            <a:extLst>
              <a:ext uri="{FF2B5EF4-FFF2-40B4-BE49-F238E27FC236}">
                <a16:creationId xmlns:a16="http://schemas.microsoft.com/office/drawing/2014/main" id="{FFC3CB01-368E-6D01-8AE9-AED288188442}"/>
              </a:ext>
            </a:extLst>
          </p:cNvPr>
          <p:cNvSpPr txBox="1"/>
          <p:nvPr/>
        </p:nvSpPr>
        <p:spPr>
          <a:xfrm>
            <a:off x="4279527" y="4487881"/>
            <a:ext cx="3555600" cy="34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ato" panose="020F0502020204030203"/>
              <a:buNone/>
              <a:defRPr sz="1800" b="0" i="0" u="none" strike="noStrike" cap="none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ato" panose="020F0502020204030203"/>
              <a:buNone/>
              <a:defRPr sz="3000" b="0" i="0" u="none" strike="noStrike" cap="none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ato" panose="020F0502020204030203"/>
              <a:buNone/>
              <a:defRPr sz="3000" b="0" i="0" u="none" strike="noStrike" cap="none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ato" panose="020F0502020204030203"/>
              <a:buNone/>
              <a:defRPr sz="3000" b="0" i="0" u="none" strike="noStrike" cap="none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ato" panose="020F0502020204030203"/>
              <a:buNone/>
              <a:defRPr sz="3000" b="0" i="0" u="none" strike="noStrike" cap="none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ato" panose="020F0502020204030203"/>
              <a:buNone/>
              <a:defRPr sz="3000" b="0" i="0" u="none" strike="noStrike" cap="none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ato" panose="020F0502020204030203"/>
              <a:buNone/>
              <a:defRPr sz="3000" b="0" i="0" u="none" strike="noStrike" cap="none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ato" panose="020F0502020204030203"/>
              <a:buNone/>
              <a:defRPr sz="3000" b="0" i="0" u="none" strike="noStrike" cap="none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ato" panose="020F0502020204030203"/>
              <a:buNone/>
              <a:defRPr sz="3000" b="0" i="0" u="none" strike="noStrike" cap="none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1600" dirty="0">
                <a:solidFill>
                  <a:schemeClr val="bg2">
                    <a:lumMod val="95000"/>
                  </a:schemeClr>
                </a:solidFill>
              </a:rPr>
              <a:t>Lets Discuss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28C03E-2A94-5764-A36D-0A4A682B2DBF}"/>
              </a:ext>
            </a:extLst>
          </p:cNvPr>
          <p:cNvSpPr txBox="1"/>
          <p:nvPr/>
        </p:nvSpPr>
        <p:spPr>
          <a:xfrm>
            <a:off x="2672725" y="4935759"/>
            <a:ext cx="6769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i="0" u="none" strike="noStrike" kern="1200" cap="none" spc="30" normalizeH="0" baseline="0" noProof="0" dirty="0">
                <a:ln>
                  <a:noFill/>
                </a:ln>
                <a:solidFill>
                  <a:schemeClr val="bg2">
                    <a:lumMod val="95000"/>
                  </a:schemeClr>
                </a:solidFill>
                <a:effectLst/>
                <a:uLnTx/>
                <a:uFillTx/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PT. </a:t>
            </a:r>
            <a:r>
              <a:rPr lang="en-US" spc="30" dirty="0">
                <a:solidFill>
                  <a:schemeClr val="bg2">
                    <a:lumMod val="95000"/>
                  </a:schemeClr>
                </a:solidFill>
                <a:latin typeface="Raleway" panose="020B0503030101060003" charset="0"/>
                <a:ea typeface="Lato" panose="020F0502020204030203" pitchFamily="34" charset="0"/>
                <a:cs typeface="Lato" panose="020F0502020204030203" pitchFamily="34" charset="0"/>
              </a:rPr>
              <a:t>INSPIRASI KARYA UTAMA</a:t>
            </a:r>
            <a:endParaRPr kumimoji="0" lang="en-US" i="0" u="none" strike="noStrike" kern="1200" cap="none" spc="30" normalizeH="0" baseline="0" noProof="0" dirty="0">
              <a:ln>
                <a:noFill/>
              </a:ln>
              <a:solidFill>
                <a:schemeClr val="bg2">
                  <a:lumMod val="95000"/>
                </a:schemeClr>
              </a:solidFill>
              <a:effectLst/>
              <a:uLnTx/>
              <a:uFillTx/>
              <a:latin typeface="Raleway" panose="020B0503030101060003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77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14" grpId="0" animBg="1"/>
      <p:bldP spid="15" grpId="0" animBg="1"/>
      <p:bldP spid="16" grpId="0" animBg="1"/>
      <p:bldP spid="17" grpId="0" animBg="1"/>
      <p:bldP spid="2" grpId="0" animBg="1"/>
      <p:bldP spid="5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E77A54A-199E-4358-A521-F500CBDDED3B}"/>
              </a:ext>
            </a:extLst>
          </p:cNvPr>
          <p:cNvSpPr txBox="1"/>
          <p:nvPr/>
        </p:nvSpPr>
        <p:spPr>
          <a:xfrm>
            <a:off x="11055350" y="202696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About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FBF841-C595-4668-A14F-94B716191396}"/>
              </a:ext>
            </a:extLst>
          </p:cNvPr>
          <p:cNvSpPr txBox="1"/>
          <p:nvPr/>
        </p:nvSpPr>
        <p:spPr>
          <a:xfrm>
            <a:off x="10290002" y="202192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Team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A528CF-C5FE-4679-B244-FAA789E75311}"/>
              </a:ext>
            </a:extLst>
          </p:cNvPr>
          <p:cNvSpPr txBox="1"/>
          <p:nvPr/>
        </p:nvSpPr>
        <p:spPr>
          <a:xfrm>
            <a:off x="9271000" y="201688"/>
            <a:ext cx="101900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Portfolio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D73DFCA-E299-BE70-9090-1A152D17BBBD}"/>
              </a:ext>
            </a:extLst>
          </p:cNvPr>
          <p:cNvSpPr/>
          <p:nvPr/>
        </p:nvSpPr>
        <p:spPr bwMode="auto">
          <a:xfrm>
            <a:off x="314389" y="253250"/>
            <a:ext cx="2408238" cy="367714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88900" sx="102000" sy="102000" algn="c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D97FEF-7DF9-C4E1-406A-4511AEA9EB8B}"/>
              </a:ext>
            </a:extLst>
          </p:cNvPr>
          <p:cNvSpPr txBox="1"/>
          <p:nvPr/>
        </p:nvSpPr>
        <p:spPr>
          <a:xfrm>
            <a:off x="741450" y="313283"/>
            <a:ext cx="190497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>
                <a:latin typeface="+mj-lt"/>
              </a:rPr>
              <a:t>Pitch Deck </a:t>
            </a:r>
            <a:r>
              <a:rPr lang="en-US" sz="1000" dirty="0"/>
              <a:t>Presentation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AF38F6F-BA9B-4E35-3F54-EF02E11D9A55}"/>
              </a:ext>
            </a:extLst>
          </p:cNvPr>
          <p:cNvSpPr/>
          <p:nvPr/>
        </p:nvSpPr>
        <p:spPr bwMode="auto">
          <a:xfrm>
            <a:off x="348358" y="285794"/>
            <a:ext cx="301200" cy="301200"/>
          </a:xfrm>
          <a:prstGeom prst="ellipse">
            <a:avLst/>
          </a:prstGeom>
          <a:gradFill flip="none" rotWithShape="1">
            <a:gsLst>
              <a:gs pos="0">
                <a:srgbClr val="FFD526"/>
              </a:gs>
              <a:gs pos="100000">
                <a:srgbClr val="FFC000"/>
              </a:gs>
            </a:gsLst>
            <a:lin ang="27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824AE8-5D09-D81E-A2D0-ECDC859A9AED}"/>
              </a:ext>
            </a:extLst>
          </p:cNvPr>
          <p:cNvSpPr txBox="1"/>
          <p:nvPr/>
        </p:nvSpPr>
        <p:spPr>
          <a:xfrm>
            <a:off x="741450" y="1000874"/>
            <a:ext cx="83832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spc="-150" dirty="0" err="1">
                <a:solidFill>
                  <a:srgbClr val="1A3149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Montserrat" panose="00000500000000000000" pitchFamily="50" charset="0"/>
              </a:rPr>
              <a:t>Kenapa</a:t>
            </a:r>
            <a:r>
              <a:rPr lang="en-US" sz="4400" b="1" i="1" spc="-150" dirty="0">
                <a:solidFill>
                  <a:srgbClr val="1A3149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Montserrat" panose="00000500000000000000" pitchFamily="50" charset="0"/>
              </a:rPr>
              <a:t> </a:t>
            </a:r>
            <a:r>
              <a:rPr lang="en-US" sz="4400" b="1" i="1" spc="-150" dirty="0" err="1">
                <a:solidFill>
                  <a:srgbClr val="1A3149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Montserrat" panose="00000500000000000000" pitchFamily="50" charset="0"/>
              </a:rPr>
              <a:t>harus</a:t>
            </a:r>
            <a:r>
              <a:rPr lang="en-US" sz="4400" b="1" i="1" spc="-150" dirty="0">
                <a:solidFill>
                  <a:srgbClr val="1A3149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Montserrat" panose="00000500000000000000" pitchFamily="50" charset="0"/>
              </a:rPr>
              <a:t> di Branding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5BDDBB-B7CD-E3E8-020C-5FCC9B98213E}"/>
              </a:ext>
            </a:extLst>
          </p:cNvPr>
          <p:cNvSpPr txBox="1"/>
          <p:nvPr/>
        </p:nvSpPr>
        <p:spPr>
          <a:xfrm>
            <a:off x="921742" y="1806938"/>
            <a:ext cx="9136659" cy="279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</a:rPr>
              <a:t>Pembeda</a:t>
            </a:r>
            <a:endParaRPr lang="en-US" sz="2400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</a:rPr>
              <a:t>Promosi</a:t>
            </a: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</a:rPr>
              <a:t> &amp; Daya Tarik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</a:rPr>
              <a:t>Membangun</a:t>
            </a: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</a:rPr>
              <a:t> Citra, </a:t>
            </a: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</a:rPr>
              <a:t>Keyakinan</a:t>
            </a: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</a:rPr>
              <a:t>,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</a:rPr>
              <a:t>Jaminan</a:t>
            </a: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</a:rPr>
              <a:t>Kualitas</a:t>
            </a: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</a:rPr>
              <a:t> dan </a:t>
            </a: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</a:rPr>
              <a:t>Prestise</a:t>
            </a:r>
            <a:endParaRPr lang="en-US" sz="2400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</a:rPr>
              <a:t>Mengendalikan</a:t>
            </a: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</a:rPr>
              <a:t> Pasar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242134-DF33-95E3-8C45-AB446E2D9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922" y="1510190"/>
            <a:ext cx="4820102" cy="502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" grpId="0" animBg="1"/>
      <p:bldP spid="4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E77A54A-199E-4358-A521-F500CBDDED3B}"/>
              </a:ext>
            </a:extLst>
          </p:cNvPr>
          <p:cNvSpPr txBox="1"/>
          <p:nvPr/>
        </p:nvSpPr>
        <p:spPr>
          <a:xfrm>
            <a:off x="11055350" y="202696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About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FBF841-C595-4668-A14F-94B716191396}"/>
              </a:ext>
            </a:extLst>
          </p:cNvPr>
          <p:cNvSpPr txBox="1"/>
          <p:nvPr/>
        </p:nvSpPr>
        <p:spPr>
          <a:xfrm>
            <a:off x="10290002" y="202192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Team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A528CF-C5FE-4679-B244-FAA789E75311}"/>
              </a:ext>
            </a:extLst>
          </p:cNvPr>
          <p:cNvSpPr txBox="1"/>
          <p:nvPr/>
        </p:nvSpPr>
        <p:spPr>
          <a:xfrm>
            <a:off x="9271000" y="201688"/>
            <a:ext cx="101900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Portfolio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D73DFCA-E299-BE70-9090-1A152D17BBBD}"/>
              </a:ext>
            </a:extLst>
          </p:cNvPr>
          <p:cNvSpPr/>
          <p:nvPr/>
        </p:nvSpPr>
        <p:spPr bwMode="auto">
          <a:xfrm>
            <a:off x="314389" y="253250"/>
            <a:ext cx="2408238" cy="367714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88900" sx="102000" sy="102000" algn="c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D97FEF-7DF9-C4E1-406A-4511AEA9EB8B}"/>
              </a:ext>
            </a:extLst>
          </p:cNvPr>
          <p:cNvSpPr txBox="1"/>
          <p:nvPr/>
        </p:nvSpPr>
        <p:spPr>
          <a:xfrm>
            <a:off x="741450" y="313283"/>
            <a:ext cx="190497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>
                <a:latin typeface="+mj-lt"/>
              </a:rPr>
              <a:t>Pitch Deck </a:t>
            </a:r>
            <a:r>
              <a:rPr lang="en-US" sz="1000" dirty="0"/>
              <a:t>Presentation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AF38F6F-BA9B-4E35-3F54-EF02E11D9A55}"/>
              </a:ext>
            </a:extLst>
          </p:cNvPr>
          <p:cNvSpPr/>
          <p:nvPr/>
        </p:nvSpPr>
        <p:spPr bwMode="auto">
          <a:xfrm>
            <a:off x="348358" y="285794"/>
            <a:ext cx="301200" cy="301200"/>
          </a:xfrm>
          <a:prstGeom prst="ellipse">
            <a:avLst/>
          </a:prstGeom>
          <a:gradFill flip="none" rotWithShape="1">
            <a:gsLst>
              <a:gs pos="0">
                <a:srgbClr val="FFD526"/>
              </a:gs>
              <a:gs pos="100000">
                <a:srgbClr val="FFC000"/>
              </a:gs>
            </a:gsLst>
            <a:lin ang="27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824AE8-5D09-D81E-A2D0-ECDC859A9AED}"/>
              </a:ext>
            </a:extLst>
          </p:cNvPr>
          <p:cNvSpPr txBox="1"/>
          <p:nvPr/>
        </p:nvSpPr>
        <p:spPr>
          <a:xfrm>
            <a:off x="741450" y="1000874"/>
            <a:ext cx="83832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spc="-150" dirty="0">
                <a:solidFill>
                  <a:srgbClr val="1A3149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Montserrat" panose="00000500000000000000" pitchFamily="50" charset="0"/>
              </a:rPr>
              <a:t>Strategy Branding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5BDDBB-B7CD-E3E8-020C-5FCC9B98213E}"/>
              </a:ext>
            </a:extLst>
          </p:cNvPr>
          <p:cNvSpPr txBox="1"/>
          <p:nvPr/>
        </p:nvSpPr>
        <p:spPr>
          <a:xfrm>
            <a:off x="912117" y="2290254"/>
            <a:ext cx="9136659" cy="279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</a:rPr>
              <a:t>Branding for Product Focus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</a:rPr>
              <a:t>Branding for Customers Focus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</a:rPr>
              <a:t>Branding for Valuation Focus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E30787-1B6F-7F5F-117A-A86018052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369" y="1530570"/>
            <a:ext cx="2056708" cy="20549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60D090-82AA-13D3-8F01-AC09B0B06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995" y="4282397"/>
            <a:ext cx="3378467" cy="11217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EDE32C-D365-0BE5-4B79-C3305E550D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702" y="1876816"/>
            <a:ext cx="1623597" cy="16235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A78989E-8C82-7900-36F2-FAC438651D03}"/>
              </a:ext>
            </a:extLst>
          </p:cNvPr>
          <p:cNvSpPr txBox="1"/>
          <p:nvPr/>
        </p:nvSpPr>
        <p:spPr>
          <a:xfrm>
            <a:off x="8027468" y="1000874"/>
            <a:ext cx="2933895" cy="459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  <a:latin typeface="Raleway" panose="020B0003030101060003" pitchFamily="34" charset="0"/>
              </a:rPr>
              <a:t>Sampling :</a:t>
            </a:r>
          </a:p>
        </p:txBody>
      </p:sp>
    </p:spTree>
    <p:extLst>
      <p:ext uri="{BB962C8B-B14F-4D97-AF65-F5344CB8AC3E}">
        <p14:creationId xmlns:p14="http://schemas.microsoft.com/office/powerpoint/2010/main" val="97949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" grpId="0" animBg="1"/>
      <p:bldP spid="4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F6F92A84-DE46-2174-99F6-03AD08B5371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8B779CC-2EE9-4D32-B1E5-EC11A3800A28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152925 h 6858000"/>
              <a:gd name="connsiteX3" fmla="*/ 12046325 w 12192000"/>
              <a:gd name="connsiteY3" fmla="*/ 927821 h 6858000"/>
              <a:gd name="connsiteX4" fmla="*/ 11621155 w 12192000"/>
              <a:gd name="connsiteY4" fmla="*/ 511544 h 6858000"/>
              <a:gd name="connsiteX5" fmla="*/ 9625702 w 12192000"/>
              <a:gd name="connsiteY5" fmla="*/ 516328 h 6858000"/>
              <a:gd name="connsiteX6" fmla="*/ 8487227 w 12192000"/>
              <a:gd name="connsiteY6" fmla="*/ 1680025 h 6858000"/>
              <a:gd name="connsiteX7" fmla="*/ 8091694 w 12192000"/>
              <a:gd name="connsiteY7" fmla="*/ 2325077 h 6858000"/>
              <a:gd name="connsiteX8" fmla="*/ 7472450 w 12192000"/>
              <a:gd name="connsiteY8" fmla="*/ 2840897 h 6858000"/>
              <a:gd name="connsiteX9" fmla="*/ 7402757 w 12192000"/>
              <a:gd name="connsiteY9" fmla="*/ 2900308 h 6858000"/>
              <a:gd name="connsiteX10" fmla="*/ 6130780 w 12192000"/>
              <a:gd name="connsiteY10" fmla="*/ 3616405 h 6858000"/>
              <a:gd name="connsiteX11" fmla="*/ 4955798 w 12192000"/>
              <a:gd name="connsiteY11" fmla="*/ 5076836 h 6858000"/>
              <a:gd name="connsiteX12" fmla="*/ 5430996 w 12192000"/>
              <a:gd name="connsiteY12" fmla="*/ 6787617 h 6858000"/>
              <a:gd name="connsiteX13" fmla="*/ 5498695 w 12192000"/>
              <a:gd name="connsiteY13" fmla="*/ 6858000 h 6858000"/>
              <a:gd name="connsiteX14" fmla="*/ 0 w 12192000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152925"/>
                </a:lnTo>
                <a:lnTo>
                  <a:pt x="12046325" y="927821"/>
                </a:lnTo>
                <a:cubicBezTo>
                  <a:pt x="11921309" y="762747"/>
                  <a:pt x="11772156" y="615229"/>
                  <a:pt x="11621155" y="511544"/>
                </a:cubicBezTo>
                <a:cubicBezTo>
                  <a:pt x="11011721" y="83321"/>
                  <a:pt x="10245550" y="156948"/>
                  <a:pt x="9625702" y="516328"/>
                </a:cubicBezTo>
                <a:cubicBezTo>
                  <a:pt x="9161534" y="797325"/>
                  <a:pt x="8775957" y="1234680"/>
                  <a:pt x="8487227" y="1680025"/>
                </a:cubicBezTo>
                <a:cubicBezTo>
                  <a:pt x="8340147" y="1895958"/>
                  <a:pt x="8263061" y="2130697"/>
                  <a:pt x="8091694" y="2325077"/>
                </a:cubicBezTo>
                <a:cubicBezTo>
                  <a:pt x="7906901" y="2524866"/>
                  <a:pt x="7697821" y="2703102"/>
                  <a:pt x="7472450" y="2840897"/>
                </a:cubicBezTo>
                <a:cubicBezTo>
                  <a:pt x="7451029" y="2865194"/>
                  <a:pt x="7424177" y="2876011"/>
                  <a:pt x="7402757" y="2900308"/>
                </a:cubicBezTo>
                <a:cubicBezTo>
                  <a:pt x="6992291" y="3159672"/>
                  <a:pt x="6541246" y="3357042"/>
                  <a:pt x="6130780" y="3616405"/>
                </a:cubicBezTo>
                <a:cubicBezTo>
                  <a:pt x="5556641" y="3973040"/>
                  <a:pt x="5049933" y="4380852"/>
                  <a:pt x="4955798" y="5076836"/>
                </a:cubicBezTo>
                <a:cubicBezTo>
                  <a:pt x="4868679" y="5674027"/>
                  <a:pt x="5041193" y="6322573"/>
                  <a:pt x="5430996" y="6787617"/>
                </a:cubicBezTo>
                <a:lnTo>
                  <a:pt x="549869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D52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11" name="Freeform 95">
            <a:extLst>
              <a:ext uri="{FF2B5EF4-FFF2-40B4-BE49-F238E27FC236}">
                <a16:creationId xmlns:a16="http://schemas.microsoft.com/office/drawing/2014/main" id="{BE0723C1-13FA-413D-8805-B7D118020696}"/>
              </a:ext>
            </a:extLst>
          </p:cNvPr>
          <p:cNvSpPr>
            <a:spLocks/>
          </p:cNvSpPr>
          <p:nvPr/>
        </p:nvSpPr>
        <p:spPr bwMode="auto">
          <a:xfrm rot="20667588">
            <a:off x="614000" y="2897539"/>
            <a:ext cx="3798800" cy="2400668"/>
          </a:xfrm>
          <a:custGeom>
            <a:avLst/>
            <a:gdLst>
              <a:gd name="T0" fmla="*/ 357 w 735"/>
              <a:gd name="T1" fmla="*/ 53 h 463"/>
              <a:gd name="T2" fmla="*/ 249 w 735"/>
              <a:gd name="T3" fmla="*/ 13 h 463"/>
              <a:gd name="T4" fmla="*/ 83 w 735"/>
              <a:gd name="T5" fmla="*/ 48 h 463"/>
              <a:gd name="T6" fmla="*/ 4 w 735"/>
              <a:gd name="T7" fmla="*/ 199 h 463"/>
              <a:gd name="T8" fmla="*/ 84 w 735"/>
              <a:gd name="T9" fmla="*/ 379 h 463"/>
              <a:gd name="T10" fmla="*/ 270 w 735"/>
              <a:gd name="T11" fmla="*/ 456 h 463"/>
              <a:gd name="T12" fmla="*/ 472 w 735"/>
              <a:gd name="T13" fmla="*/ 436 h 463"/>
              <a:gd name="T14" fmla="*/ 606 w 735"/>
              <a:gd name="T15" fmla="*/ 367 h 463"/>
              <a:gd name="T16" fmla="*/ 726 w 735"/>
              <a:gd name="T17" fmla="*/ 146 h 463"/>
              <a:gd name="T18" fmla="*/ 652 w 735"/>
              <a:gd name="T19" fmla="*/ 59 h 463"/>
              <a:gd name="T20" fmla="*/ 554 w 735"/>
              <a:gd name="T21" fmla="*/ 65 h 463"/>
              <a:gd name="T22" fmla="*/ 462 w 735"/>
              <a:gd name="T23" fmla="*/ 68 h 463"/>
              <a:gd name="T24" fmla="*/ 357 w 735"/>
              <a:gd name="T25" fmla="*/ 53 h 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35" h="463">
                <a:moveTo>
                  <a:pt x="357" y="53"/>
                </a:moveTo>
                <a:cubicBezTo>
                  <a:pt x="321" y="41"/>
                  <a:pt x="287" y="22"/>
                  <a:pt x="249" y="13"/>
                </a:cubicBezTo>
                <a:cubicBezTo>
                  <a:pt x="192" y="0"/>
                  <a:pt x="130" y="13"/>
                  <a:pt x="83" y="48"/>
                </a:cubicBezTo>
                <a:cubicBezTo>
                  <a:pt x="36" y="83"/>
                  <a:pt x="6" y="140"/>
                  <a:pt x="4" y="199"/>
                </a:cubicBezTo>
                <a:cubicBezTo>
                  <a:pt x="0" y="267"/>
                  <a:pt x="33" y="334"/>
                  <a:pt x="84" y="379"/>
                </a:cubicBezTo>
                <a:cubicBezTo>
                  <a:pt x="135" y="424"/>
                  <a:pt x="202" y="449"/>
                  <a:pt x="270" y="456"/>
                </a:cubicBezTo>
                <a:cubicBezTo>
                  <a:pt x="337" y="463"/>
                  <a:pt x="406" y="453"/>
                  <a:pt x="472" y="436"/>
                </a:cubicBezTo>
                <a:cubicBezTo>
                  <a:pt x="522" y="422"/>
                  <a:pt x="565" y="400"/>
                  <a:pt x="606" y="367"/>
                </a:cubicBezTo>
                <a:cubicBezTo>
                  <a:pt x="673" y="311"/>
                  <a:pt x="735" y="239"/>
                  <a:pt x="726" y="146"/>
                </a:cubicBezTo>
                <a:cubicBezTo>
                  <a:pt x="722" y="105"/>
                  <a:pt x="694" y="66"/>
                  <a:pt x="652" y="59"/>
                </a:cubicBezTo>
                <a:cubicBezTo>
                  <a:pt x="619" y="54"/>
                  <a:pt x="587" y="62"/>
                  <a:pt x="554" y="65"/>
                </a:cubicBezTo>
                <a:cubicBezTo>
                  <a:pt x="523" y="67"/>
                  <a:pt x="493" y="69"/>
                  <a:pt x="462" y="68"/>
                </a:cubicBezTo>
                <a:cubicBezTo>
                  <a:pt x="426" y="68"/>
                  <a:pt x="391" y="64"/>
                  <a:pt x="357" y="53"/>
                </a:cubicBezTo>
                <a:close/>
              </a:path>
            </a:pathLst>
          </a:custGeom>
          <a:solidFill>
            <a:srgbClr val="1A314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03B2A1-4031-49BD-AF6F-83D86EA65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31" y="1165136"/>
            <a:ext cx="3587750" cy="1790700"/>
          </a:xfrm>
        </p:spPr>
        <p:txBody>
          <a:bodyPr/>
          <a:lstStyle/>
          <a:p>
            <a:r>
              <a:rPr lang="en-US" dirty="0">
                <a:solidFill>
                  <a:srgbClr val="1A3149"/>
                </a:solidFill>
              </a:rPr>
              <a:t>WE ARE THE BEST COMPANY</a:t>
            </a:r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D9424302-1FD7-4587-8FC2-CE07A00556EB}"/>
              </a:ext>
            </a:extLst>
          </p:cNvPr>
          <p:cNvSpPr>
            <a:spLocks/>
          </p:cNvSpPr>
          <p:nvPr/>
        </p:nvSpPr>
        <p:spPr bwMode="auto">
          <a:xfrm>
            <a:off x="4036500" y="3479128"/>
            <a:ext cx="503099" cy="413688"/>
          </a:xfrm>
          <a:custGeom>
            <a:avLst/>
            <a:gdLst>
              <a:gd name="T0" fmla="*/ 414 w 419"/>
              <a:gd name="T1" fmla="*/ 25 h 341"/>
              <a:gd name="T2" fmla="*/ 348 w 419"/>
              <a:gd name="T3" fmla="*/ 44 h 341"/>
              <a:gd name="T4" fmla="*/ 304 w 419"/>
              <a:gd name="T5" fmla="*/ 55 h 341"/>
              <a:gd name="T6" fmla="*/ 293 w 419"/>
              <a:gd name="T7" fmla="*/ 99 h 341"/>
              <a:gd name="T8" fmla="*/ 274 w 419"/>
              <a:gd name="T9" fmla="*/ 165 h 341"/>
              <a:gd name="T10" fmla="*/ 209 w 419"/>
              <a:gd name="T11" fmla="*/ 184 h 341"/>
              <a:gd name="T12" fmla="*/ 165 w 419"/>
              <a:gd name="T13" fmla="*/ 195 h 341"/>
              <a:gd name="T14" fmla="*/ 154 w 419"/>
              <a:gd name="T15" fmla="*/ 239 h 341"/>
              <a:gd name="T16" fmla="*/ 134 w 419"/>
              <a:gd name="T17" fmla="*/ 305 h 341"/>
              <a:gd name="T18" fmla="*/ 69 w 419"/>
              <a:gd name="T19" fmla="*/ 324 h 341"/>
              <a:gd name="T20" fmla="*/ 25 w 419"/>
              <a:gd name="T21" fmla="*/ 335 h 341"/>
              <a:gd name="T22" fmla="*/ 5 w 419"/>
              <a:gd name="T23" fmla="*/ 335 h 341"/>
              <a:gd name="T24" fmla="*/ 5 w 419"/>
              <a:gd name="T25" fmla="*/ 315 h 341"/>
              <a:gd name="T26" fmla="*/ 71 w 419"/>
              <a:gd name="T27" fmla="*/ 296 h 341"/>
              <a:gd name="T28" fmla="*/ 115 w 419"/>
              <a:gd name="T29" fmla="*/ 285 h 341"/>
              <a:gd name="T30" fmla="*/ 126 w 419"/>
              <a:gd name="T31" fmla="*/ 241 h 341"/>
              <a:gd name="T32" fmla="*/ 145 w 419"/>
              <a:gd name="T33" fmla="*/ 175 h 341"/>
              <a:gd name="T34" fmla="*/ 210 w 419"/>
              <a:gd name="T35" fmla="*/ 156 h 341"/>
              <a:gd name="T36" fmla="*/ 254 w 419"/>
              <a:gd name="T37" fmla="*/ 145 h 341"/>
              <a:gd name="T38" fmla="*/ 265 w 419"/>
              <a:gd name="T39" fmla="*/ 101 h 341"/>
              <a:gd name="T40" fmla="*/ 285 w 419"/>
              <a:gd name="T41" fmla="*/ 36 h 341"/>
              <a:gd name="T42" fmla="*/ 350 w 419"/>
              <a:gd name="T43" fmla="*/ 16 h 341"/>
              <a:gd name="T44" fmla="*/ 394 w 419"/>
              <a:gd name="T45" fmla="*/ 5 h 341"/>
              <a:gd name="T46" fmla="*/ 414 w 419"/>
              <a:gd name="T47" fmla="*/ 5 h 341"/>
              <a:gd name="T48" fmla="*/ 414 w 419"/>
              <a:gd name="T49" fmla="*/ 25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19" h="341">
                <a:moveTo>
                  <a:pt x="414" y="25"/>
                </a:moveTo>
                <a:cubicBezTo>
                  <a:pt x="392" y="47"/>
                  <a:pt x="368" y="46"/>
                  <a:pt x="348" y="44"/>
                </a:cubicBezTo>
                <a:cubicBezTo>
                  <a:pt x="331" y="43"/>
                  <a:pt x="317" y="42"/>
                  <a:pt x="304" y="55"/>
                </a:cubicBezTo>
                <a:cubicBezTo>
                  <a:pt x="291" y="68"/>
                  <a:pt x="292" y="82"/>
                  <a:pt x="293" y="99"/>
                </a:cubicBezTo>
                <a:cubicBezTo>
                  <a:pt x="295" y="119"/>
                  <a:pt x="296" y="143"/>
                  <a:pt x="274" y="165"/>
                </a:cubicBezTo>
                <a:cubicBezTo>
                  <a:pt x="252" y="187"/>
                  <a:pt x="228" y="185"/>
                  <a:pt x="209" y="184"/>
                </a:cubicBezTo>
                <a:cubicBezTo>
                  <a:pt x="191" y="183"/>
                  <a:pt x="178" y="182"/>
                  <a:pt x="165" y="195"/>
                </a:cubicBezTo>
                <a:cubicBezTo>
                  <a:pt x="152" y="208"/>
                  <a:pt x="152" y="222"/>
                  <a:pt x="154" y="239"/>
                </a:cubicBezTo>
                <a:cubicBezTo>
                  <a:pt x="155" y="259"/>
                  <a:pt x="156" y="283"/>
                  <a:pt x="134" y="305"/>
                </a:cubicBezTo>
                <a:cubicBezTo>
                  <a:pt x="112" y="327"/>
                  <a:pt x="88" y="325"/>
                  <a:pt x="69" y="324"/>
                </a:cubicBezTo>
                <a:cubicBezTo>
                  <a:pt x="52" y="323"/>
                  <a:pt x="38" y="322"/>
                  <a:pt x="25" y="335"/>
                </a:cubicBezTo>
                <a:cubicBezTo>
                  <a:pt x="19" y="341"/>
                  <a:pt x="10" y="341"/>
                  <a:pt x="5" y="335"/>
                </a:cubicBezTo>
                <a:cubicBezTo>
                  <a:pt x="0" y="330"/>
                  <a:pt x="0" y="321"/>
                  <a:pt x="5" y="315"/>
                </a:cubicBezTo>
                <a:cubicBezTo>
                  <a:pt x="27" y="293"/>
                  <a:pt x="51" y="295"/>
                  <a:pt x="71" y="296"/>
                </a:cubicBezTo>
                <a:cubicBezTo>
                  <a:pt x="88" y="297"/>
                  <a:pt x="102" y="298"/>
                  <a:pt x="115" y="285"/>
                </a:cubicBezTo>
                <a:cubicBezTo>
                  <a:pt x="128" y="272"/>
                  <a:pt x="127" y="258"/>
                  <a:pt x="126" y="241"/>
                </a:cubicBezTo>
                <a:cubicBezTo>
                  <a:pt x="124" y="222"/>
                  <a:pt x="123" y="197"/>
                  <a:pt x="145" y="175"/>
                </a:cubicBezTo>
                <a:cubicBezTo>
                  <a:pt x="167" y="154"/>
                  <a:pt x="191" y="155"/>
                  <a:pt x="210" y="156"/>
                </a:cubicBezTo>
                <a:cubicBezTo>
                  <a:pt x="228" y="157"/>
                  <a:pt x="241" y="158"/>
                  <a:pt x="254" y="145"/>
                </a:cubicBezTo>
                <a:cubicBezTo>
                  <a:pt x="267" y="132"/>
                  <a:pt x="266" y="119"/>
                  <a:pt x="265" y="101"/>
                </a:cubicBezTo>
                <a:cubicBezTo>
                  <a:pt x="264" y="82"/>
                  <a:pt x="263" y="58"/>
                  <a:pt x="285" y="36"/>
                </a:cubicBezTo>
                <a:cubicBezTo>
                  <a:pt x="307" y="14"/>
                  <a:pt x="331" y="15"/>
                  <a:pt x="350" y="16"/>
                </a:cubicBezTo>
                <a:cubicBezTo>
                  <a:pt x="367" y="18"/>
                  <a:pt x="381" y="18"/>
                  <a:pt x="394" y="5"/>
                </a:cubicBezTo>
                <a:cubicBezTo>
                  <a:pt x="400" y="0"/>
                  <a:pt x="408" y="0"/>
                  <a:pt x="414" y="5"/>
                </a:cubicBezTo>
                <a:cubicBezTo>
                  <a:pt x="419" y="11"/>
                  <a:pt x="419" y="20"/>
                  <a:pt x="414" y="2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C1F74B-A7D6-4BCD-BF9E-E709F7E56F89}"/>
              </a:ext>
            </a:extLst>
          </p:cNvPr>
          <p:cNvSpPr txBox="1"/>
          <p:nvPr/>
        </p:nvSpPr>
        <p:spPr>
          <a:xfrm>
            <a:off x="9092736" y="6409083"/>
            <a:ext cx="272796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chemeClr val="bg2"/>
                </a:solidFill>
              </a:rPr>
              <a:t>A Successful Startup Presentation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31D78D7-9917-C3E0-B31D-2D259BAC37F0}"/>
              </a:ext>
            </a:extLst>
          </p:cNvPr>
          <p:cNvSpPr/>
          <p:nvPr/>
        </p:nvSpPr>
        <p:spPr bwMode="auto">
          <a:xfrm>
            <a:off x="314389" y="253250"/>
            <a:ext cx="2408238" cy="367714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88900" sx="102000" sy="102000" algn="c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9FD29E-6A65-DC7E-2786-C1151551C571}"/>
              </a:ext>
            </a:extLst>
          </p:cNvPr>
          <p:cNvSpPr txBox="1"/>
          <p:nvPr/>
        </p:nvSpPr>
        <p:spPr>
          <a:xfrm>
            <a:off x="741450" y="313283"/>
            <a:ext cx="190497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>
                <a:latin typeface="+mj-lt"/>
              </a:rPr>
              <a:t>Pitch Deck </a:t>
            </a:r>
            <a:r>
              <a:rPr lang="en-US" sz="1000" dirty="0"/>
              <a:t>Presentation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AAD7F8C-9205-1D96-9171-F82ED0C9F081}"/>
              </a:ext>
            </a:extLst>
          </p:cNvPr>
          <p:cNvSpPr/>
          <p:nvPr/>
        </p:nvSpPr>
        <p:spPr bwMode="auto">
          <a:xfrm>
            <a:off x="348358" y="285794"/>
            <a:ext cx="301200" cy="301200"/>
          </a:xfrm>
          <a:prstGeom prst="ellipse">
            <a:avLst/>
          </a:prstGeom>
          <a:gradFill flip="none" rotWithShape="1">
            <a:gsLst>
              <a:gs pos="0">
                <a:srgbClr val="FFD526"/>
              </a:gs>
              <a:gs pos="100000">
                <a:srgbClr val="FFC000"/>
              </a:gs>
            </a:gsLst>
            <a:lin ang="27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19" name="Line 5">
            <a:extLst>
              <a:ext uri="{FF2B5EF4-FFF2-40B4-BE49-F238E27FC236}">
                <a16:creationId xmlns:a16="http://schemas.microsoft.com/office/drawing/2014/main" id="{C878FA55-4123-1E4B-1C1B-32AF84E68B5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21400" y="2061273"/>
            <a:ext cx="361949" cy="365413"/>
          </a:xfrm>
          <a:prstGeom prst="line">
            <a:avLst/>
          </a:prstGeom>
          <a:noFill/>
          <a:ln w="36513" cap="rnd">
            <a:solidFill>
              <a:srgbClr val="1A314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Line 6">
            <a:extLst>
              <a:ext uri="{FF2B5EF4-FFF2-40B4-BE49-F238E27FC236}">
                <a16:creationId xmlns:a16="http://schemas.microsoft.com/office/drawing/2014/main" id="{931063A1-135E-D5C3-8574-DCCA03A244C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01523" y="1706665"/>
            <a:ext cx="361950" cy="365414"/>
          </a:xfrm>
          <a:prstGeom prst="line">
            <a:avLst/>
          </a:prstGeom>
          <a:noFill/>
          <a:ln w="36513" cap="rnd">
            <a:solidFill>
              <a:srgbClr val="1A314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47DFFD49-7861-4F7C-EFEE-D83BAE4BCE51}"/>
              </a:ext>
            </a:extLst>
          </p:cNvPr>
          <p:cNvSpPr>
            <a:spLocks/>
          </p:cNvSpPr>
          <p:nvPr/>
        </p:nvSpPr>
        <p:spPr bwMode="auto">
          <a:xfrm>
            <a:off x="4358624" y="1024808"/>
            <a:ext cx="361950" cy="366713"/>
          </a:xfrm>
          <a:custGeom>
            <a:avLst/>
            <a:gdLst>
              <a:gd name="T0" fmla="*/ 228 w 228"/>
              <a:gd name="T1" fmla="*/ 77 h 231"/>
              <a:gd name="T2" fmla="*/ 152 w 228"/>
              <a:gd name="T3" fmla="*/ 77 h 231"/>
              <a:gd name="T4" fmla="*/ 152 w 228"/>
              <a:gd name="T5" fmla="*/ 0 h 231"/>
              <a:gd name="T6" fmla="*/ 74 w 228"/>
              <a:gd name="T7" fmla="*/ 0 h 231"/>
              <a:gd name="T8" fmla="*/ 74 w 228"/>
              <a:gd name="T9" fmla="*/ 77 h 231"/>
              <a:gd name="T10" fmla="*/ 0 w 228"/>
              <a:gd name="T11" fmla="*/ 77 h 231"/>
              <a:gd name="T12" fmla="*/ 0 w 228"/>
              <a:gd name="T13" fmla="*/ 156 h 231"/>
              <a:gd name="T14" fmla="*/ 74 w 228"/>
              <a:gd name="T15" fmla="*/ 156 h 231"/>
              <a:gd name="T16" fmla="*/ 74 w 228"/>
              <a:gd name="T17" fmla="*/ 231 h 231"/>
              <a:gd name="T18" fmla="*/ 152 w 228"/>
              <a:gd name="T19" fmla="*/ 231 h 231"/>
              <a:gd name="T20" fmla="*/ 152 w 228"/>
              <a:gd name="T21" fmla="*/ 156 h 231"/>
              <a:gd name="T22" fmla="*/ 228 w 228"/>
              <a:gd name="T23" fmla="*/ 156 h 231"/>
              <a:gd name="T24" fmla="*/ 228 w 228"/>
              <a:gd name="T25" fmla="*/ 77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8" h="231">
                <a:moveTo>
                  <a:pt x="228" y="77"/>
                </a:moveTo>
                <a:lnTo>
                  <a:pt x="152" y="77"/>
                </a:lnTo>
                <a:lnTo>
                  <a:pt x="152" y="0"/>
                </a:lnTo>
                <a:lnTo>
                  <a:pt x="74" y="0"/>
                </a:lnTo>
                <a:lnTo>
                  <a:pt x="74" y="77"/>
                </a:lnTo>
                <a:lnTo>
                  <a:pt x="0" y="77"/>
                </a:lnTo>
                <a:lnTo>
                  <a:pt x="0" y="156"/>
                </a:lnTo>
                <a:lnTo>
                  <a:pt x="74" y="156"/>
                </a:lnTo>
                <a:lnTo>
                  <a:pt x="74" y="231"/>
                </a:lnTo>
                <a:lnTo>
                  <a:pt x="152" y="231"/>
                </a:lnTo>
                <a:lnTo>
                  <a:pt x="152" y="156"/>
                </a:lnTo>
                <a:lnTo>
                  <a:pt x="228" y="156"/>
                </a:lnTo>
                <a:lnTo>
                  <a:pt x="228" y="77"/>
                </a:lnTo>
                <a:close/>
              </a:path>
            </a:pathLst>
          </a:custGeom>
          <a:solidFill>
            <a:srgbClr val="1A314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Title 3">
            <a:extLst>
              <a:ext uri="{FF2B5EF4-FFF2-40B4-BE49-F238E27FC236}">
                <a16:creationId xmlns:a16="http://schemas.microsoft.com/office/drawing/2014/main" id="{5F55FE4A-1287-3640-4B1F-FF86D1F94D28}"/>
              </a:ext>
            </a:extLst>
          </p:cNvPr>
          <p:cNvSpPr txBox="1">
            <a:spLocks/>
          </p:cNvSpPr>
          <p:nvPr/>
        </p:nvSpPr>
        <p:spPr>
          <a:xfrm>
            <a:off x="-167425" y="5692864"/>
            <a:ext cx="5780103" cy="6547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0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1"/>
                </a:solidFill>
              </a:rPr>
              <a:t>I N T R O D U C I N 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B276364-C617-F6A0-B1F9-523A32C37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5659" y="3749151"/>
            <a:ext cx="2568426" cy="72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7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6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decel="6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4" grpId="0"/>
      <p:bldP spid="15" grpId="0" animBg="1"/>
      <p:bldP spid="24" grpId="0"/>
      <p:bldP spid="2" grpId="0" animBg="1"/>
      <p:bldP spid="5" grpId="0"/>
      <p:bldP spid="6" grpId="0" animBg="1"/>
      <p:bldP spid="19" grpId="0" animBg="1"/>
      <p:bldP spid="20" grpId="0" animBg="1"/>
      <p:bldP spid="21" grpId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92">
            <a:extLst>
              <a:ext uri="{FF2B5EF4-FFF2-40B4-BE49-F238E27FC236}">
                <a16:creationId xmlns:a16="http://schemas.microsoft.com/office/drawing/2014/main" id="{C1647412-9DBB-4929-9C1B-42D927C1938B}"/>
              </a:ext>
            </a:extLst>
          </p:cNvPr>
          <p:cNvSpPr>
            <a:spLocks/>
          </p:cNvSpPr>
          <p:nvPr/>
        </p:nvSpPr>
        <p:spPr bwMode="auto">
          <a:xfrm>
            <a:off x="2289894" y="740514"/>
            <a:ext cx="2290089" cy="1885123"/>
          </a:xfrm>
          <a:custGeom>
            <a:avLst/>
            <a:gdLst>
              <a:gd name="T0" fmla="*/ 11 w 679"/>
              <a:gd name="T1" fmla="*/ 412 h 557"/>
              <a:gd name="T2" fmla="*/ 103 w 679"/>
              <a:gd name="T3" fmla="*/ 530 h 557"/>
              <a:gd name="T4" fmla="*/ 259 w 679"/>
              <a:gd name="T5" fmla="*/ 543 h 557"/>
              <a:gd name="T6" fmla="*/ 444 w 679"/>
              <a:gd name="T7" fmla="*/ 472 h 557"/>
              <a:gd name="T8" fmla="*/ 579 w 679"/>
              <a:gd name="T9" fmla="*/ 448 h 557"/>
              <a:gd name="T10" fmla="*/ 634 w 679"/>
              <a:gd name="T11" fmla="*/ 394 h 557"/>
              <a:gd name="T12" fmla="*/ 661 w 679"/>
              <a:gd name="T13" fmla="*/ 348 h 557"/>
              <a:gd name="T14" fmla="*/ 636 w 679"/>
              <a:gd name="T15" fmla="*/ 210 h 557"/>
              <a:gd name="T16" fmla="*/ 553 w 679"/>
              <a:gd name="T17" fmla="*/ 134 h 557"/>
              <a:gd name="T18" fmla="*/ 490 w 679"/>
              <a:gd name="T19" fmla="*/ 67 h 557"/>
              <a:gd name="T20" fmla="*/ 303 w 679"/>
              <a:gd name="T21" fmla="*/ 3 h 557"/>
              <a:gd name="T22" fmla="*/ 84 w 679"/>
              <a:gd name="T23" fmla="*/ 109 h 557"/>
              <a:gd name="T24" fmla="*/ 39 w 679"/>
              <a:gd name="T25" fmla="*/ 197 h 557"/>
              <a:gd name="T26" fmla="*/ 8 w 679"/>
              <a:gd name="T27" fmla="*/ 394 h 557"/>
              <a:gd name="T28" fmla="*/ 11 w 679"/>
              <a:gd name="T29" fmla="*/ 412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79" h="557">
                <a:moveTo>
                  <a:pt x="11" y="412"/>
                </a:moveTo>
                <a:cubicBezTo>
                  <a:pt x="23" y="463"/>
                  <a:pt x="54" y="505"/>
                  <a:pt x="103" y="530"/>
                </a:cubicBezTo>
                <a:cubicBezTo>
                  <a:pt x="151" y="554"/>
                  <a:pt x="208" y="557"/>
                  <a:pt x="259" y="543"/>
                </a:cubicBezTo>
                <a:cubicBezTo>
                  <a:pt x="323" y="526"/>
                  <a:pt x="379" y="484"/>
                  <a:pt x="444" y="472"/>
                </a:cubicBezTo>
                <a:cubicBezTo>
                  <a:pt x="489" y="464"/>
                  <a:pt x="538" y="471"/>
                  <a:pt x="579" y="448"/>
                </a:cubicBezTo>
                <a:cubicBezTo>
                  <a:pt x="601" y="435"/>
                  <a:pt x="618" y="415"/>
                  <a:pt x="634" y="394"/>
                </a:cubicBezTo>
                <a:cubicBezTo>
                  <a:pt x="644" y="380"/>
                  <a:pt x="655" y="365"/>
                  <a:pt x="661" y="348"/>
                </a:cubicBezTo>
                <a:cubicBezTo>
                  <a:pt x="679" y="302"/>
                  <a:pt x="664" y="249"/>
                  <a:pt x="636" y="210"/>
                </a:cubicBezTo>
                <a:cubicBezTo>
                  <a:pt x="614" y="179"/>
                  <a:pt x="584" y="155"/>
                  <a:pt x="553" y="134"/>
                </a:cubicBezTo>
                <a:cubicBezTo>
                  <a:pt x="527" y="115"/>
                  <a:pt x="514" y="88"/>
                  <a:pt x="490" y="67"/>
                </a:cubicBezTo>
                <a:cubicBezTo>
                  <a:pt x="438" y="22"/>
                  <a:pt x="370" y="0"/>
                  <a:pt x="303" y="3"/>
                </a:cubicBezTo>
                <a:cubicBezTo>
                  <a:pt x="214" y="6"/>
                  <a:pt x="147" y="50"/>
                  <a:pt x="84" y="109"/>
                </a:cubicBezTo>
                <a:cubicBezTo>
                  <a:pt x="61" y="130"/>
                  <a:pt x="49" y="168"/>
                  <a:pt x="39" y="197"/>
                </a:cubicBezTo>
                <a:cubicBezTo>
                  <a:pt x="16" y="260"/>
                  <a:pt x="0" y="327"/>
                  <a:pt x="8" y="394"/>
                </a:cubicBezTo>
                <a:cubicBezTo>
                  <a:pt x="9" y="400"/>
                  <a:pt x="10" y="406"/>
                  <a:pt x="11" y="412"/>
                </a:cubicBezTo>
                <a:close/>
              </a:path>
            </a:pathLst>
          </a:custGeom>
          <a:solidFill>
            <a:srgbClr val="1A314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64D9321-C1A9-4090-8792-3DF47D8B1740}"/>
              </a:ext>
            </a:extLst>
          </p:cNvPr>
          <p:cNvSpPr>
            <a:spLocks/>
          </p:cNvSpPr>
          <p:nvPr/>
        </p:nvSpPr>
        <p:spPr bwMode="auto">
          <a:xfrm>
            <a:off x="2" y="3372598"/>
            <a:ext cx="4455620" cy="3485401"/>
          </a:xfrm>
          <a:custGeom>
            <a:avLst/>
            <a:gdLst>
              <a:gd name="connsiteX0" fmla="*/ 1368777 w 5280965"/>
              <a:gd name="connsiteY0" fmla="*/ 1131 h 4131026"/>
              <a:gd name="connsiteX1" fmla="*/ 2733337 w 5280965"/>
              <a:gd name="connsiteY1" fmla="*/ 203867 h 4131026"/>
              <a:gd name="connsiteX2" fmla="*/ 3929432 w 5280965"/>
              <a:gd name="connsiteY2" fmla="*/ 355920 h 4131026"/>
              <a:gd name="connsiteX3" fmla="*/ 4847562 w 5280965"/>
              <a:gd name="connsiteY3" fmla="*/ 854313 h 4131026"/>
              <a:gd name="connsiteX4" fmla="*/ 5159221 w 5280965"/>
              <a:gd name="connsiteY4" fmla="*/ 2712731 h 4131026"/>
              <a:gd name="connsiteX5" fmla="*/ 4092254 w 5280965"/>
              <a:gd name="connsiteY5" fmla="*/ 4048848 h 4131026"/>
              <a:gd name="connsiteX6" fmla="*/ 3973794 w 5280965"/>
              <a:gd name="connsiteY6" fmla="*/ 4131026 h 4131026"/>
              <a:gd name="connsiteX7" fmla="*/ 1454963 w 5280965"/>
              <a:gd name="connsiteY7" fmla="*/ 4131026 h 4131026"/>
              <a:gd name="connsiteX8" fmla="*/ 1407521 w 5280965"/>
              <a:gd name="connsiteY8" fmla="*/ 4100010 h 4131026"/>
              <a:gd name="connsiteX9" fmla="*/ 29043 w 5280965"/>
              <a:gd name="connsiteY9" fmla="*/ 2647198 h 4131026"/>
              <a:gd name="connsiteX10" fmla="*/ 0 w 5280965"/>
              <a:gd name="connsiteY10" fmla="*/ 2597199 h 4131026"/>
              <a:gd name="connsiteX11" fmla="*/ 0 w 5280965"/>
              <a:gd name="connsiteY11" fmla="*/ 531537 h 4131026"/>
              <a:gd name="connsiteX12" fmla="*/ 63180 w 5280965"/>
              <a:gd name="connsiteY12" fmla="*/ 474183 h 4131026"/>
              <a:gd name="connsiteX13" fmla="*/ 1368777 w 5280965"/>
              <a:gd name="connsiteY13" fmla="*/ 1131 h 413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80965" h="4131026">
                <a:moveTo>
                  <a:pt x="1368777" y="1131"/>
                </a:moveTo>
                <a:cubicBezTo>
                  <a:pt x="1840477" y="-15764"/>
                  <a:pt x="2270060" y="161631"/>
                  <a:pt x="2733337" y="203867"/>
                </a:cubicBezTo>
                <a:cubicBezTo>
                  <a:pt x="3137651" y="246104"/>
                  <a:pt x="3533541" y="246104"/>
                  <a:pt x="3929432" y="355920"/>
                </a:cubicBezTo>
                <a:cubicBezTo>
                  <a:pt x="4274784" y="448840"/>
                  <a:pt x="4603289" y="600893"/>
                  <a:pt x="4847562" y="854313"/>
                </a:cubicBezTo>
                <a:cubicBezTo>
                  <a:pt x="5302415" y="1335813"/>
                  <a:pt x="5386647" y="2096074"/>
                  <a:pt x="5159221" y="2712731"/>
                </a:cubicBezTo>
                <a:cubicBezTo>
                  <a:pt x="4960223" y="3259697"/>
                  <a:pt x="4561305" y="3703183"/>
                  <a:pt x="4092254" y="4048848"/>
                </a:cubicBezTo>
                <a:lnTo>
                  <a:pt x="3973794" y="4131026"/>
                </a:lnTo>
                <a:lnTo>
                  <a:pt x="1454963" y="4131026"/>
                </a:lnTo>
                <a:lnTo>
                  <a:pt x="1407521" y="4100010"/>
                </a:lnTo>
                <a:cubicBezTo>
                  <a:pt x="857413" y="3713148"/>
                  <a:pt x="384891" y="3214623"/>
                  <a:pt x="29043" y="2647198"/>
                </a:cubicBezTo>
                <a:lnTo>
                  <a:pt x="0" y="2597199"/>
                </a:lnTo>
                <a:lnTo>
                  <a:pt x="0" y="531537"/>
                </a:lnTo>
                <a:lnTo>
                  <a:pt x="63180" y="474183"/>
                </a:lnTo>
                <a:cubicBezTo>
                  <a:pt x="425378" y="170078"/>
                  <a:pt x="897078" y="18026"/>
                  <a:pt x="1368777" y="1131"/>
                </a:cubicBezTo>
                <a:close/>
              </a:path>
            </a:pathLst>
          </a:custGeom>
          <a:solidFill>
            <a:srgbClr val="1A314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CD1D7D-03AD-4D95-85E4-37444D088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A3149"/>
                </a:solidFill>
              </a:rPr>
              <a:t>WELCOME MESSAGE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675E29-CB30-4555-9299-CEB42FA0C6BC}"/>
              </a:ext>
            </a:extLst>
          </p:cNvPr>
          <p:cNvSpPr txBox="1"/>
          <p:nvPr/>
        </p:nvSpPr>
        <p:spPr>
          <a:xfrm>
            <a:off x="5286894" y="2480906"/>
            <a:ext cx="5852818" cy="11717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rgbClr val="1A3149"/>
                </a:solidFill>
              </a:rPr>
              <a:t>Semua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Pekerjaan</a:t>
            </a:r>
            <a:r>
              <a:rPr lang="en-US" sz="1200" dirty="0">
                <a:solidFill>
                  <a:srgbClr val="1A3149"/>
                </a:solidFill>
              </a:rPr>
              <a:t> dan </a:t>
            </a:r>
            <a:r>
              <a:rPr lang="en-US" sz="1200" dirty="0" err="1">
                <a:solidFill>
                  <a:srgbClr val="1A3149"/>
                </a:solidFill>
              </a:rPr>
              <a:t>konsep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Bisnis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sudah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menuju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ke</a:t>
            </a:r>
            <a:r>
              <a:rPr lang="en-US" sz="1200" dirty="0">
                <a:solidFill>
                  <a:srgbClr val="1A3149"/>
                </a:solidFill>
              </a:rPr>
              <a:t> era 4.0 </a:t>
            </a:r>
            <a:r>
              <a:rPr lang="en-US" sz="1200" dirty="0" err="1">
                <a:solidFill>
                  <a:srgbClr val="1A3149"/>
                </a:solidFill>
              </a:rPr>
              <a:t>karena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tuntutan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jaman</a:t>
            </a:r>
            <a:r>
              <a:rPr lang="en-US" sz="1200" dirty="0">
                <a:solidFill>
                  <a:srgbClr val="1A3149"/>
                </a:solidFill>
              </a:rPr>
              <a:t> yang </a:t>
            </a:r>
            <a:r>
              <a:rPr lang="en-US" sz="1200" dirty="0" err="1">
                <a:solidFill>
                  <a:srgbClr val="1A3149"/>
                </a:solidFill>
              </a:rPr>
              <a:t>serba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cepat</a:t>
            </a:r>
            <a:r>
              <a:rPr lang="en-US" sz="1200" dirty="0">
                <a:solidFill>
                  <a:srgbClr val="1A3149"/>
                </a:solidFill>
              </a:rPr>
              <a:t>, </a:t>
            </a:r>
            <a:r>
              <a:rPr lang="en-US" sz="1200" dirty="0" err="1">
                <a:solidFill>
                  <a:srgbClr val="1A3149"/>
                </a:solidFill>
              </a:rPr>
              <a:t>percepatan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sudah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tidak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bisa</a:t>
            </a:r>
            <a:r>
              <a:rPr lang="en-US" sz="1200" dirty="0">
                <a:solidFill>
                  <a:srgbClr val="1A3149"/>
                </a:solidFill>
              </a:rPr>
              <a:t> di </a:t>
            </a:r>
            <a:r>
              <a:rPr lang="en-US" sz="1200" dirty="0" err="1">
                <a:solidFill>
                  <a:srgbClr val="1A3149"/>
                </a:solidFill>
              </a:rPr>
              <a:t>perlambat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bahkan</a:t>
            </a:r>
            <a:r>
              <a:rPr lang="en-US" sz="1200" dirty="0">
                <a:solidFill>
                  <a:srgbClr val="1A3149"/>
                </a:solidFill>
              </a:rPr>
              <a:t> di stop, Solusi yang </a:t>
            </a:r>
            <a:r>
              <a:rPr lang="en-US" sz="1200" dirty="0" err="1">
                <a:solidFill>
                  <a:srgbClr val="1A3149"/>
                </a:solidFill>
              </a:rPr>
              <a:t>harus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kita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kerjakan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adalah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dengan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cara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mengikuti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arus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tersebut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dengan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cara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adaptasi</a:t>
            </a:r>
            <a:r>
              <a:rPr lang="en-US" sz="1200" dirty="0">
                <a:solidFill>
                  <a:srgbClr val="1A3149"/>
                </a:solidFill>
              </a:rPr>
              <a:t> dan </a:t>
            </a:r>
            <a:r>
              <a:rPr lang="en-US" sz="1200" dirty="0" err="1">
                <a:solidFill>
                  <a:srgbClr val="1A3149"/>
                </a:solidFill>
              </a:rPr>
              <a:t>inovasi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dengan</a:t>
            </a:r>
            <a:r>
              <a:rPr lang="en-US" sz="1200" dirty="0">
                <a:solidFill>
                  <a:srgbClr val="1A3149"/>
                </a:solidFill>
              </a:rPr>
              <a:t> strategi Branding dan </a:t>
            </a:r>
            <a:r>
              <a:rPr lang="en-US" sz="1200" dirty="0" err="1">
                <a:solidFill>
                  <a:srgbClr val="1A3149"/>
                </a:solidFill>
              </a:rPr>
              <a:t>Manegement</a:t>
            </a:r>
            <a:r>
              <a:rPr lang="en-US" sz="1200" dirty="0">
                <a:solidFill>
                  <a:srgbClr val="1A3149"/>
                </a:solidFill>
              </a:rPr>
              <a:t> yang </a:t>
            </a:r>
            <a:r>
              <a:rPr lang="en-US" sz="1200" dirty="0" err="1">
                <a:solidFill>
                  <a:srgbClr val="1A3149"/>
                </a:solidFill>
              </a:rPr>
              <a:t>handal</a:t>
            </a:r>
            <a:r>
              <a:rPr lang="en-US" sz="1200" dirty="0">
                <a:solidFill>
                  <a:srgbClr val="1A3149"/>
                </a:solidFill>
              </a:rPr>
              <a:t> dan </a:t>
            </a:r>
            <a:r>
              <a:rPr lang="en-US" sz="1200" dirty="0" err="1">
                <a:solidFill>
                  <a:srgbClr val="1A3149"/>
                </a:solidFill>
              </a:rPr>
              <a:t>Tepat</a:t>
            </a:r>
            <a:r>
              <a:rPr lang="en-US" sz="1200" dirty="0">
                <a:solidFill>
                  <a:srgbClr val="1A3149"/>
                </a:solidFill>
              </a:rPr>
              <a:t> Guna. </a:t>
            </a:r>
            <a:endParaRPr lang="en-US" sz="700" dirty="0">
              <a:solidFill>
                <a:srgbClr val="1A3149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233A9D-0C1C-44DA-9CA8-FF86FA1D3715}"/>
              </a:ext>
            </a:extLst>
          </p:cNvPr>
          <p:cNvSpPr txBox="1"/>
          <p:nvPr/>
        </p:nvSpPr>
        <p:spPr>
          <a:xfrm>
            <a:off x="5286894" y="4835907"/>
            <a:ext cx="585281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rgbClr val="1A3149"/>
                </a:solidFill>
              </a:rPr>
              <a:t>Ilham </a:t>
            </a:r>
            <a:r>
              <a:rPr lang="en-US" sz="1600" dirty="0" err="1">
                <a:solidFill>
                  <a:srgbClr val="1A3149"/>
                </a:solidFill>
              </a:rPr>
              <a:t>Sumardiana</a:t>
            </a:r>
            <a:endParaRPr lang="en-US" sz="1600" dirty="0">
              <a:solidFill>
                <a:srgbClr val="1A3149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F3B942-B4F7-4FAB-9E46-DA01526D919E}"/>
              </a:ext>
            </a:extLst>
          </p:cNvPr>
          <p:cNvSpPr txBox="1"/>
          <p:nvPr/>
        </p:nvSpPr>
        <p:spPr>
          <a:xfrm>
            <a:off x="5286894" y="5088867"/>
            <a:ext cx="585281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i="1" dirty="0">
                <a:solidFill>
                  <a:srgbClr val="1A3149"/>
                </a:solidFill>
              </a:rPr>
              <a:t>Chef Executive Officer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FE01FE-8E80-4BB7-9C08-7F2308B5465A}"/>
              </a:ext>
            </a:extLst>
          </p:cNvPr>
          <p:cNvSpPr txBox="1"/>
          <p:nvPr/>
        </p:nvSpPr>
        <p:spPr>
          <a:xfrm>
            <a:off x="5286894" y="4243220"/>
            <a:ext cx="585281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b="1" i="1" dirty="0">
                <a:solidFill>
                  <a:srgbClr val="1A3149"/>
                </a:solidFill>
              </a:rPr>
              <a:t>Brand &amp; Management</a:t>
            </a:r>
            <a:endParaRPr lang="en-US" sz="900" b="1" i="1" dirty="0">
              <a:solidFill>
                <a:srgbClr val="1A3149"/>
              </a:solidFill>
            </a:endParaRPr>
          </a:p>
        </p:txBody>
      </p:sp>
      <p:sp>
        <p:nvSpPr>
          <p:cNvPr id="16" name="Line 5">
            <a:extLst>
              <a:ext uri="{FF2B5EF4-FFF2-40B4-BE49-F238E27FC236}">
                <a16:creationId xmlns:a16="http://schemas.microsoft.com/office/drawing/2014/main" id="{79C46DB6-5B7E-461B-BDDA-D5A0E01851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28796" y="5731879"/>
            <a:ext cx="361949" cy="365413"/>
          </a:xfrm>
          <a:prstGeom prst="line">
            <a:avLst/>
          </a:prstGeom>
          <a:noFill/>
          <a:ln w="36513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Line 6">
            <a:extLst>
              <a:ext uri="{FF2B5EF4-FFF2-40B4-BE49-F238E27FC236}">
                <a16:creationId xmlns:a16="http://schemas.microsoft.com/office/drawing/2014/main" id="{1FCD4FD5-3F3F-4A7D-B6C9-BFFB0F249E9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08919" y="5377271"/>
            <a:ext cx="361950" cy="365414"/>
          </a:xfrm>
          <a:prstGeom prst="line">
            <a:avLst/>
          </a:prstGeom>
          <a:noFill/>
          <a:ln w="36513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CD05E1D5-CC0E-4008-959E-1C72EFCBB6B1}"/>
              </a:ext>
            </a:extLst>
          </p:cNvPr>
          <p:cNvSpPr>
            <a:spLocks/>
          </p:cNvSpPr>
          <p:nvPr/>
        </p:nvSpPr>
        <p:spPr bwMode="auto">
          <a:xfrm>
            <a:off x="326029" y="4091135"/>
            <a:ext cx="361950" cy="366713"/>
          </a:xfrm>
          <a:custGeom>
            <a:avLst/>
            <a:gdLst>
              <a:gd name="T0" fmla="*/ 228 w 228"/>
              <a:gd name="T1" fmla="*/ 77 h 231"/>
              <a:gd name="T2" fmla="*/ 152 w 228"/>
              <a:gd name="T3" fmla="*/ 77 h 231"/>
              <a:gd name="T4" fmla="*/ 152 w 228"/>
              <a:gd name="T5" fmla="*/ 0 h 231"/>
              <a:gd name="T6" fmla="*/ 74 w 228"/>
              <a:gd name="T7" fmla="*/ 0 h 231"/>
              <a:gd name="T8" fmla="*/ 74 w 228"/>
              <a:gd name="T9" fmla="*/ 77 h 231"/>
              <a:gd name="T10" fmla="*/ 0 w 228"/>
              <a:gd name="T11" fmla="*/ 77 h 231"/>
              <a:gd name="T12" fmla="*/ 0 w 228"/>
              <a:gd name="T13" fmla="*/ 156 h 231"/>
              <a:gd name="T14" fmla="*/ 74 w 228"/>
              <a:gd name="T15" fmla="*/ 156 h 231"/>
              <a:gd name="T16" fmla="*/ 74 w 228"/>
              <a:gd name="T17" fmla="*/ 231 h 231"/>
              <a:gd name="T18" fmla="*/ 152 w 228"/>
              <a:gd name="T19" fmla="*/ 231 h 231"/>
              <a:gd name="T20" fmla="*/ 152 w 228"/>
              <a:gd name="T21" fmla="*/ 156 h 231"/>
              <a:gd name="T22" fmla="*/ 228 w 228"/>
              <a:gd name="T23" fmla="*/ 156 h 231"/>
              <a:gd name="T24" fmla="*/ 228 w 228"/>
              <a:gd name="T25" fmla="*/ 77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8" h="231">
                <a:moveTo>
                  <a:pt x="228" y="77"/>
                </a:moveTo>
                <a:lnTo>
                  <a:pt x="152" y="77"/>
                </a:lnTo>
                <a:lnTo>
                  <a:pt x="152" y="0"/>
                </a:lnTo>
                <a:lnTo>
                  <a:pt x="74" y="0"/>
                </a:lnTo>
                <a:lnTo>
                  <a:pt x="74" y="77"/>
                </a:lnTo>
                <a:lnTo>
                  <a:pt x="0" y="77"/>
                </a:lnTo>
                <a:lnTo>
                  <a:pt x="0" y="156"/>
                </a:lnTo>
                <a:lnTo>
                  <a:pt x="74" y="156"/>
                </a:lnTo>
                <a:lnTo>
                  <a:pt x="74" y="231"/>
                </a:lnTo>
                <a:lnTo>
                  <a:pt x="152" y="231"/>
                </a:lnTo>
                <a:lnTo>
                  <a:pt x="152" y="156"/>
                </a:lnTo>
                <a:lnTo>
                  <a:pt x="228" y="156"/>
                </a:lnTo>
                <a:lnTo>
                  <a:pt x="228" y="7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5C73CFD3-9B4A-4913-92FD-B991BCC7CCC9}"/>
              </a:ext>
            </a:extLst>
          </p:cNvPr>
          <p:cNvSpPr>
            <a:spLocks/>
          </p:cNvSpPr>
          <p:nvPr/>
        </p:nvSpPr>
        <p:spPr bwMode="auto">
          <a:xfrm>
            <a:off x="2789967" y="1066591"/>
            <a:ext cx="503099" cy="413688"/>
          </a:xfrm>
          <a:custGeom>
            <a:avLst/>
            <a:gdLst>
              <a:gd name="T0" fmla="*/ 414 w 419"/>
              <a:gd name="T1" fmla="*/ 25 h 341"/>
              <a:gd name="T2" fmla="*/ 348 w 419"/>
              <a:gd name="T3" fmla="*/ 44 h 341"/>
              <a:gd name="T4" fmla="*/ 304 w 419"/>
              <a:gd name="T5" fmla="*/ 55 h 341"/>
              <a:gd name="T6" fmla="*/ 293 w 419"/>
              <a:gd name="T7" fmla="*/ 99 h 341"/>
              <a:gd name="T8" fmla="*/ 274 w 419"/>
              <a:gd name="T9" fmla="*/ 165 h 341"/>
              <a:gd name="T10" fmla="*/ 209 w 419"/>
              <a:gd name="T11" fmla="*/ 184 h 341"/>
              <a:gd name="T12" fmla="*/ 165 w 419"/>
              <a:gd name="T13" fmla="*/ 195 h 341"/>
              <a:gd name="T14" fmla="*/ 154 w 419"/>
              <a:gd name="T15" fmla="*/ 239 h 341"/>
              <a:gd name="T16" fmla="*/ 134 w 419"/>
              <a:gd name="T17" fmla="*/ 305 h 341"/>
              <a:gd name="T18" fmla="*/ 69 w 419"/>
              <a:gd name="T19" fmla="*/ 324 h 341"/>
              <a:gd name="T20" fmla="*/ 25 w 419"/>
              <a:gd name="T21" fmla="*/ 335 h 341"/>
              <a:gd name="T22" fmla="*/ 5 w 419"/>
              <a:gd name="T23" fmla="*/ 335 h 341"/>
              <a:gd name="T24" fmla="*/ 5 w 419"/>
              <a:gd name="T25" fmla="*/ 315 h 341"/>
              <a:gd name="T26" fmla="*/ 71 w 419"/>
              <a:gd name="T27" fmla="*/ 296 h 341"/>
              <a:gd name="T28" fmla="*/ 115 w 419"/>
              <a:gd name="T29" fmla="*/ 285 h 341"/>
              <a:gd name="T30" fmla="*/ 126 w 419"/>
              <a:gd name="T31" fmla="*/ 241 h 341"/>
              <a:gd name="T32" fmla="*/ 145 w 419"/>
              <a:gd name="T33" fmla="*/ 175 h 341"/>
              <a:gd name="T34" fmla="*/ 210 w 419"/>
              <a:gd name="T35" fmla="*/ 156 h 341"/>
              <a:gd name="T36" fmla="*/ 254 w 419"/>
              <a:gd name="T37" fmla="*/ 145 h 341"/>
              <a:gd name="T38" fmla="*/ 265 w 419"/>
              <a:gd name="T39" fmla="*/ 101 h 341"/>
              <a:gd name="T40" fmla="*/ 285 w 419"/>
              <a:gd name="T41" fmla="*/ 36 h 341"/>
              <a:gd name="T42" fmla="*/ 350 w 419"/>
              <a:gd name="T43" fmla="*/ 16 h 341"/>
              <a:gd name="T44" fmla="*/ 394 w 419"/>
              <a:gd name="T45" fmla="*/ 5 h 341"/>
              <a:gd name="T46" fmla="*/ 414 w 419"/>
              <a:gd name="T47" fmla="*/ 5 h 341"/>
              <a:gd name="T48" fmla="*/ 414 w 419"/>
              <a:gd name="T49" fmla="*/ 25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19" h="341">
                <a:moveTo>
                  <a:pt x="414" y="25"/>
                </a:moveTo>
                <a:cubicBezTo>
                  <a:pt x="392" y="47"/>
                  <a:pt x="368" y="46"/>
                  <a:pt x="348" y="44"/>
                </a:cubicBezTo>
                <a:cubicBezTo>
                  <a:pt x="331" y="43"/>
                  <a:pt x="317" y="42"/>
                  <a:pt x="304" y="55"/>
                </a:cubicBezTo>
                <a:cubicBezTo>
                  <a:pt x="291" y="68"/>
                  <a:pt x="292" y="82"/>
                  <a:pt x="293" y="99"/>
                </a:cubicBezTo>
                <a:cubicBezTo>
                  <a:pt x="295" y="119"/>
                  <a:pt x="296" y="143"/>
                  <a:pt x="274" y="165"/>
                </a:cubicBezTo>
                <a:cubicBezTo>
                  <a:pt x="252" y="187"/>
                  <a:pt x="228" y="185"/>
                  <a:pt x="209" y="184"/>
                </a:cubicBezTo>
                <a:cubicBezTo>
                  <a:pt x="191" y="183"/>
                  <a:pt x="178" y="182"/>
                  <a:pt x="165" y="195"/>
                </a:cubicBezTo>
                <a:cubicBezTo>
                  <a:pt x="152" y="208"/>
                  <a:pt x="152" y="222"/>
                  <a:pt x="154" y="239"/>
                </a:cubicBezTo>
                <a:cubicBezTo>
                  <a:pt x="155" y="259"/>
                  <a:pt x="156" y="283"/>
                  <a:pt x="134" y="305"/>
                </a:cubicBezTo>
                <a:cubicBezTo>
                  <a:pt x="112" y="327"/>
                  <a:pt x="88" y="325"/>
                  <a:pt x="69" y="324"/>
                </a:cubicBezTo>
                <a:cubicBezTo>
                  <a:pt x="52" y="323"/>
                  <a:pt x="38" y="322"/>
                  <a:pt x="25" y="335"/>
                </a:cubicBezTo>
                <a:cubicBezTo>
                  <a:pt x="19" y="341"/>
                  <a:pt x="10" y="341"/>
                  <a:pt x="5" y="335"/>
                </a:cubicBezTo>
                <a:cubicBezTo>
                  <a:pt x="0" y="330"/>
                  <a:pt x="0" y="321"/>
                  <a:pt x="5" y="315"/>
                </a:cubicBezTo>
                <a:cubicBezTo>
                  <a:pt x="27" y="293"/>
                  <a:pt x="51" y="295"/>
                  <a:pt x="71" y="296"/>
                </a:cubicBezTo>
                <a:cubicBezTo>
                  <a:pt x="88" y="297"/>
                  <a:pt x="102" y="298"/>
                  <a:pt x="115" y="285"/>
                </a:cubicBezTo>
                <a:cubicBezTo>
                  <a:pt x="128" y="272"/>
                  <a:pt x="127" y="258"/>
                  <a:pt x="126" y="241"/>
                </a:cubicBezTo>
                <a:cubicBezTo>
                  <a:pt x="124" y="222"/>
                  <a:pt x="123" y="197"/>
                  <a:pt x="145" y="175"/>
                </a:cubicBezTo>
                <a:cubicBezTo>
                  <a:pt x="167" y="154"/>
                  <a:pt x="191" y="155"/>
                  <a:pt x="210" y="156"/>
                </a:cubicBezTo>
                <a:cubicBezTo>
                  <a:pt x="228" y="157"/>
                  <a:pt x="241" y="158"/>
                  <a:pt x="254" y="145"/>
                </a:cubicBezTo>
                <a:cubicBezTo>
                  <a:pt x="267" y="132"/>
                  <a:pt x="266" y="119"/>
                  <a:pt x="265" y="101"/>
                </a:cubicBezTo>
                <a:cubicBezTo>
                  <a:pt x="264" y="82"/>
                  <a:pt x="263" y="58"/>
                  <a:pt x="285" y="36"/>
                </a:cubicBezTo>
                <a:cubicBezTo>
                  <a:pt x="307" y="14"/>
                  <a:pt x="331" y="15"/>
                  <a:pt x="350" y="16"/>
                </a:cubicBezTo>
                <a:cubicBezTo>
                  <a:pt x="367" y="18"/>
                  <a:pt x="381" y="18"/>
                  <a:pt x="394" y="5"/>
                </a:cubicBezTo>
                <a:cubicBezTo>
                  <a:pt x="400" y="0"/>
                  <a:pt x="408" y="0"/>
                  <a:pt x="414" y="5"/>
                </a:cubicBezTo>
                <a:cubicBezTo>
                  <a:pt x="419" y="11"/>
                  <a:pt x="419" y="20"/>
                  <a:pt x="414" y="2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0A0733-6A25-4E31-906D-042E55DE93BB}"/>
              </a:ext>
            </a:extLst>
          </p:cNvPr>
          <p:cNvSpPr txBox="1"/>
          <p:nvPr/>
        </p:nvSpPr>
        <p:spPr>
          <a:xfrm>
            <a:off x="9092736" y="6409083"/>
            <a:ext cx="272796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A Successful Startup Presentation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F8B728-C661-4AE8-B22C-C5F3496D60AC}"/>
              </a:ext>
            </a:extLst>
          </p:cNvPr>
          <p:cNvSpPr txBox="1"/>
          <p:nvPr/>
        </p:nvSpPr>
        <p:spPr>
          <a:xfrm>
            <a:off x="11055350" y="202696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About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05B0E9B-BA37-4FE9-9AE8-611F294ABD80}"/>
              </a:ext>
            </a:extLst>
          </p:cNvPr>
          <p:cNvSpPr txBox="1"/>
          <p:nvPr/>
        </p:nvSpPr>
        <p:spPr>
          <a:xfrm>
            <a:off x="10290002" y="202192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Team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F27D7B-3BD1-4BDC-B989-181BEE1A4760}"/>
              </a:ext>
            </a:extLst>
          </p:cNvPr>
          <p:cNvSpPr txBox="1"/>
          <p:nvPr/>
        </p:nvSpPr>
        <p:spPr>
          <a:xfrm>
            <a:off x="9271000" y="201688"/>
            <a:ext cx="101900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Portfolio</a:t>
            </a:r>
          </a:p>
        </p:txBody>
      </p: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7AFF418F-9471-EB7F-591A-5298B52F31C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9" r="12739"/>
          <a:stretch>
            <a:fillRect/>
          </a:stretch>
        </p:blipFill>
        <p:spPr/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F61124F-676F-F9C2-7595-3A7227F35FC7}"/>
              </a:ext>
            </a:extLst>
          </p:cNvPr>
          <p:cNvSpPr/>
          <p:nvPr/>
        </p:nvSpPr>
        <p:spPr bwMode="auto">
          <a:xfrm>
            <a:off x="314389" y="253250"/>
            <a:ext cx="2408238" cy="367714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88900" sx="102000" sy="102000" algn="c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C9A0DD-BBDE-4C6A-F9AC-EFC111D831E8}"/>
              </a:ext>
            </a:extLst>
          </p:cNvPr>
          <p:cNvSpPr txBox="1"/>
          <p:nvPr/>
        </p:nvSpPr>
        <p:spPr>
          <a:xfrm>
            <a:off x="741450" y="313283"/>
            <a:ext cx="190497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>
                <a:latin typeface="+mj-lt"/>
              </a:rPr>
              <a:t>Pitch Deck </a:t>
            </a:r>
            <a:r>
              <a:rPr lang="en-US" sz="1000" dirty="0"/>
              <a:t>Presentation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423EF30-62D9-8FD9-4662-7621C26ACAC7}"/>
              </a:ext>
            </a:extLst>
          </p:cNvPr>
          <p:cNvSpPr/>
          <p:nvPr/>
        </p:nvSpPr>
        <p:spPr bwMode="auto">
          <a:xfrm>
            <a:off x="348358" y="285794"/>
            <a:ext cx="301200" cy="301200"/>
          </a:xfrm>
          <a:prstGeom prst="ellipse">
            <a:avLst/>
          </a:prstGeom>
          <a:gradFill flip="none" rotWithShape="1">
            <a:gsLst>
              <a:gs pos="0">
                <a:srgbClr val="FFD526"/>
              </a:gs>
              <a:gs pos="100000">
                <a:srgbClr val="FFC000"/>
              </a:gs>
            </a:gsLst>
            <a:lin ang="27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66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6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6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6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6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6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3" grpId="0"/>
      <p:bldP spid="10" grpId="0"/>
      <p:bldP spid="11" grpId="0"/>
      <p:bldP spid="12" grpId="0"/>
      <p:bldP spid="14" grpId="0"/>
      <p:bldP spid="16" grpId="0" animBg="1"/>
      <p:bldP spid="17" grpId="0" animBg="1"/>
      <p:bldP spid="18" grpId="0" animBg="1"/>
      <p:bldP spid="19" grpId="0" animBg="1"/>
      <p:bldP spid="24" grpId="0"/>
      <p:bldP spid="25" grpId="0"/>
      <p:bldP spid="26" grpId="0"/>
      <p:bldP spid="27" grpId="0"/>
      <p:bldP spid="2" grpId="0" animBg="1"/>
      <p:bldP spid="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87">
            <a:extLst>
              <a:ext uri="{FF2B5EF4-FFF2-40B4-BE49-F238E27FC236}">
                <a16:creationId xmlns:a16="http://schemas.microsoft.com/office/drawing/2014/main" id="{E5C97C53-8FC0-4B5F-A1F7-381F7D2BA5B7}"/>
              </a:ext>
            </a:extLst>
          </p:cNvPr>
          <p:cNvSpPr>
            <a:spLocks/>
          </p:cNvSpPr>
          <p:nvPr/>
        </p:nvSpPr>
        <p:spPr bwMode="auto">
          <a:xfrm>
            <a:off x="354532" y="945858"/>
            <a:ext cx="5675204" cy="4966283"/>
          </a:xfrm>
          <a:custGeom>
            <a:avLst/>
            <a:gdLst>
              <a:gd name="T0" fmla="*/ 397 w 768"/>
              <a:gd name="T1" fmla="*/ 182 h 670"/>
              <a:gd name="T2" fmla="*/ 200 w 768"/>
              <a:gd name="T3" fmla="*/ 174 h 670"/>
              <a:gd name="T4" fmla="*/ 58 w 768"/>
              <a:gd name="T5" fmla="*/ 230 h 670"/>
              <a:gd name="T6" fmla="*/ 20 w 768"/>
              <a:gd name="T7" fmla="*/ 293 h 670"/>
              <a:gd name="T8" fmla="*/ 40 w 768"/>
              <a:gd name="T9" fmla="*/ 450 h 670"/>
              <a:gd name="T10" fmla="*/ 229 w 768"/>
              <a:gd name="T11" fmla="*/ 530 h 670"/>
              <a:gd name="T12" fmla="*/ 361 w 768"/>
              <a:gd name="T13" fmla="*/ 607 h 670"/>
              <a:gd name="T14" fmla="*/ 418 w 768"/>
              <a:gd name="T15" fmla="*/ 653 h 670"/>
              <a:gd name="T16" fmla="*/ 518 w 768"/>
              <a:gd name="T17" fmla="*/ 658 h 670"/>
              <a:gd name="T18" fmla="*/ 600 w 768"/>
              <a:gd name="T19" fmla="*/ 599 h 670"/>
              <a:gd name="T20" fmla="*/ 695 w 768"/>
              <a:gd name="T21" fmla="*/ 477 h 670"/>
              <a:gd name="T22" fmla="*/ 762 w 768"/>
              <a:gd name="T23" fmla="*/ 421 h 670"/>
              <a:gd name="T24" fmla="*/ 768 w 768"/>
              <a:gd name="T25" fmla="*/ 389 h 670"/>
              <a:gd name="T26" fmla="*/ 702 w 768"/>
              <a:gd name="T27" fmla="*/ 261 h 670"/>
              <a:gd name="T28" fmla="*/ 644 w 768"/>
              <a:gd name="T29" fmla="*/ 149 h 670"/>
              <a:gd name="T30" fmla="*/ 592 w 768"/>
              <a:gd name="T31" fmla="*/ 43 h 670"/>
              <a:gd name="T32" fmla="*/ 487 w 768"/>
              <a:gd name="T33" fmla="*/ 101 h 670"/>
              <a:gd name="T34" fmla="*/ 432 w 768"/>
              <a:gd name="T35" fmla="*/ 165 h 670"/>
              <a:gd name="T36" fmla="*/ 397 w 768"/>
              <a:gd name="T37" fmla="*/ 182 h 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68" h="670">
                <a:moveTo>
                  <a:pt x="397" y="182"/>
                </a:moveTo>
                <a:cubicBezTo>
                  <a:pt x="338" y="200"/>
                  <a:pt x="257" y="172"/>
                  <a:pt x="200" y="174"/>
                </a:cubicBezTo>
                <a:cubicBezTo>
                  <a:pt x="148" y="175"/>
                  <a:pt x="94" y="193"/>
                  <a:pt x="58" y="230"/>
                </a:cubicBezTo>
                <a:cubicBezTo>
                  <a:pt x="41" y="248"/>
                  <a:pt x="28" y="270"/>
                  <a:pt x="20" y="293"/>
                </a:cubicBezTo>
                <a:cubicBezTo>
                  <a:pt x="0" y="345"/>
                  <a:pt x="4" y="408"/>
                  <a:pt x="40" y="450"/>
                </a:cubicBezTo>
                <a:cubicBezTo>
                  <a:pt x="85" y="503"/>
                  <a:pt x="163" y="509"/>
                  <a:pt x="229" y="530"/>
                </a:cubicBezTo>
                <a:cubicBezTo>
                  <a:pt x="278" y="546"/>
                  <a:pt x="323" y="572"/>
                  <a:pt x="361" y="607"/>
                </a:cubicBezTo>
                <a:cubicBezTo>
                  <a:pt x="380" y="623"/>
                  <a:pt x="396" y="641"/>
                  <a:pt x="418" y="653"/>
                </a:cubicBezTo>
                <a:cubicBezTo>
                  <a:pt x="448" y="669"/>
                  <a:pt x="485" y="670"/>
                  <a:pt x="518" y="658"/>
                </a:cubicBezTo>
                <a:cubicBezTo>
                  <a:pt x="550" y="647"/>
                  <a:pt x="578" y="625"/>
                  <a:pt x="600" y="599"/>
                </a:cubicBezTo>
                <a:cubicBezTo>
                  <a:pt x="632" y="559"/>
                  <a:pt x="654" y="508"/>
                  <a:pt x="695" y="477"/>
                </a:cubicBezTo>
                <a:cubicBezTo>
                  <a:pt x="719" y="459"/>
                  <a:pt x="749" y="447"/>
                  <a:pt x="762" y="421"/>
                </a:cubicBezTo>
                <a:cubicBezTo>
                  <a:pt x="767" y="411"/>
                  <a:pt x="768" y="399"/>
                  <a:pt x="768" y="389"/>
                </a:cubicBezTo>
                <a:cubicBezTo>
                  <a:pt x="767" y="340"/>
                  <a:pt x="730" y="301"/>
                  <a:pt x="702" y="261"/>
                </a:cubicBezTo>
                <a:cubicBezTo>
                  <a:pt x="677" y="227"/>
                  <a:pt x="657" y="189"/>
                  <a:pt x="644" y="149"/>
                </a:cubicBezTo>
                <a:cubicBezTo>
                  <a:pt x="631" y="111"/>
                  <a:pt x="622" y="69"/>
                  <a:pt x="592" y="43"/>
                </a:cubicBezTo>
                <a:cubicBezTo>
                  <a:pt x="544" y="0"/>
                  <a:pt x="508" y="67"/>
                  <a:pt x="487" y="101"/>
                </a:cubicBezTo>
                <a:cubicBezTo>
                  <a:pt x="472" y="126"/>
                  <a:pt x="453" y="147"/>
                  <a:pt x="432" y="165"/>
                </a:cubicBezTo>
                <a:cubicBezTo>
                  <a:pt x="421" y="173"/>
                  <a:pt x="410" y="179"/>
                  <a:pt x="397" y="182"/>
                </a:cubicBezTo>
                <a:close/>
              </a:path>
            </a:pathLst>
          </a:custGeom>
          <a:solidFill>
            <a:srgbClr val="1A314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A99E989E-DCFE-4C01-ACC6-30D60DE1393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2" r="14112"/>
          <a:stretch>
            <a:fillRect/>
          </a:stretch>
        </p:blipFill>
        <p:spPr/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937D7EFF-737F-49E9-AE91-066945777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9289" y="914967"/>
            <a:ext cx="4929248" cy="1266292"/>
          </a:xfrm>
        </p:spPr>
        <p:txBody>
          <a:bodyPr/>
          <a:lstStyle/>
          <a:p>
            <a:r>
              <a:rPr lang="en-US" dirty="0">
                <a:solidFill>
                  <a:srgbClr val="1A3149"/>
                </a:solidFill>
              </a:rPr>
              <a:t>ABOUT OUR GREAT COMPANY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AAEBCB-2A2B-42C4-810C-F4C2E823F646}"/>
              </a:ext>
            </a:extLst>
          </p:cNvPr>
          <p:cNvSpPr txBox="1"/>
          <p:nvPr/>
        </p:nvSpPr>
        <p:spPr>
          <a:xfrm>
            <a:off x="6508776" y="2313142"/>
            <a:ext cx="4929248" cy="14487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1A3149"/>
                </a:solidFill>
              </a:rPr>
              <a:t>Perusahaan kami di </a:t>
            </a:r>
            <a:r>
              <a:rPr lang="en-US" sz="1200" dirty="0" err="1">
                <a:solidFill>
                  <a:srgbClr val="1A3149"/>
                </a:solidFill>
              </a:rPr>
              <a:t>mulai</a:t>
            </a:r>
            <a:r>
              <a:rPr lang="en-US" sz="1200" dirty="0">
                <a:solidFill>
                  <a:srgbClr val="1A3149"/>
                </a:solidFill>
              </a:rPr>
              <a:t> pada </a:t>
            </a:r>
            <a:r>
              <a:rPr lang="en-US" sz="1200" dirty="0" err="1">
                <a:solidFill>
                  <a:srgbClr val="1A3149"/>
                </a:solidFill>
              </a:rPr>
              <a:t>Tahun</a:t>
            </a:r>
            <a:r>
              <a:rPr lang="en-US" sz="1200" dirty="0">
                <a:solidFill>
                  <a:srgbClr val="1A3149"/>
                </a:solidFill>
              </a:rPr>
              <a:t> 2007 </a:t>
            </a:r>
            <a:r>
              <a:rPr lang="en-US" sz="1200" dirty="0" err="1">
                <a:solidFill>
                  <a:srgbClr val="1A3149"/>
                </a:solidFill>
              </a:rPr>
              <a:t>dengan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skala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kecil</a:t>
            </a:r>
            <a:r>
              <a:rPr lang="en-US" sz="1200" dirty="0">
                <a:solidFill>
                  <a:srgbClr val="1A3149"/>
                </a:solidFill>
              </a:rPr>
              <a:t>, </a:t>
            </a:r>
            <a:r>
              <a:rPr lang="en-US" sz="1200" dirty="0" err="1">
                <a:solidFill>
                  <a:srgbClr val="1A3149"/>
                </a:solidFill>
              </a:rPr>
              <a:t>sampai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besar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sekarang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bertumbuh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melayani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Perusahaaan</a:t>
            </a:r>
            <a:r>
              <a:rPr lang="en-US" sz="1200" dirty="0">
                <a:solidFill>
                  <a:srgbClr val="1A3149"/>
                </a:solidFill>
              </a:rPr>
              <a:t>, </a:t>
            </a:r>
            <a:r>
              <a:rPr lang="en-US" sz="1200" dirty="0" err="1">
                <a:solidFill>
                  <a:srgbClr val="1A3149"/>
                </a:solidFill>
              </a:rPr>
              <a:t>Pemerintah</a:t>
            </a:r>
            <a:r>
              <a:rPr lang="en-US" sz="1200" dirty="0">
                <a:solidFill>
                  <a:srgbClr val="1A3149"/>
                </a:solidFill>
              </a:rPr>
              <a:t>, </a:t>
            </a:r>
            <a:r>
              <a:rPr lang="en-US" sz="1200" dirty="0" err="1">
                <a:solidFill>
                  <a:srgbClr val="1A3149"/>
                </a:solidFill>
              </a:rPr>
              <a:t>masyarakat</a:t>
            </a:r>
            <a:r>
              <a:rPr lang="en-US" sz="1200" dirty="0">
                <a:solidFill>
                  <a:srgbClr val="1A3149"/>
                </a:solidFill>
              </a:rPr>
              <a:t> Usaha </a:t>
            </a:r>
            <a:r>
              <a:rPr lang="en-US" sz="1200" dirty="0" err="1">
                <a:solidFill>
                  <a:srgbClr val="1A3149"/>
                </a:solidFill>
              </a:rPr>
              <a:t>maupun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masyarakat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umum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untuk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melayani</a:t>
            </a:r>
            <a:r>
              <a:rPr lang="en-US" sz="1200" dirty="0">
                <a:solidFill>
                  <a:srgbClr val="1A3149"/>
                </a:solidFill>
              </a:rPr>
              <a:t> Jasa </a:t>
            </a:r>
            <a:r>
              <a:rPr lang="en-US" sz="1200" dirty="0" err="1">
                <a:solidFill>
                  <a:srgbClr val="1A3149"/>
                </a:solidFill>
              </a:rPr>
              <a:t>Konsultan</a:t>
            </a:r>
            <a:r>
              <a:rPr lang="en-US" sz="1200" dirty="0">
                <a:solidFill>
                  <a:srgbClr val="1A3149"/>
                </a:solidFill>
              </a:rPr>
              <a:t>  Branding, Web Developer, Apps Developer dan Management </a:t>
            </a:r>
            <a:r>
              <a:rPr lang="en-US" sz="1200" dirty="0" err="1">
                <a:solidFill>
                  <a:srgbClr val="1A3149"/>
                </a:solidFill>
              </a:rPr>
              <a:t>Konten</a:t>
            </a:r>
            <a:r>
              <a:rPr lang="en-US" sz="1200" dirty="0">
                <a:solidFill>
                  <a:srgbClr val="1A3149"/>
                </a:solidFill>
              </a:rPr>
              <a:t> pada </a:t>
            </a:r>
            <a:r>
              <a:rPr lang="en-US" sz="1200" dirty="0" err="1">
                <a:solidFill>
                  <a:srgbClr val="1A3149"/>
                </a:solidFill>
              </a:rPr>
              <a:t>kebutuhan</a:t>
            </a:r>
            <a:r>
              <a:rPr lang="en-US" sz="1200" dirty="0">
                <a:solidFill>
                  <a:srgbClr val="1A3149"/>
                </a:solidFill>
              </a:rPr>
              <a:t> masing </a:t>
            </a:r>
            <a:r>
              <a:rPr lang="en-US" sz="1200" dirty="0" err="1">
                <a:solidFill>
                  <a:srgbClr val="1A3149"/>
                </a:solidFill>
              </a:rPr>
              <a:t>masing</a:t>
            </a:r>
            <a:r>
              <a:rPr lang="en-US" sz="1200" dirty="0">
                <a:solidFill>
                  <a:srgbClr val="1A3149"/>
                </a:solidFill>
              </a:rPr>
              <a:t> Usaha.</a:t>
            </a:r>
          </a:p>
        </p:txBody>
      </p:sp>
      <p:sp>
        <p:nvSpPr>
          <p:cNvPr id="29" name="Line 5">
            <a:extLst>
              <a:ext uri="{FF2B5EF4-FFF2-40B4-BE49-F238E27FC236}">
                <a16:creationId xmlns:a16="http://schemas.microsoft.com/office/drawing/2014/main" id="{BB77A116-93FD-46CB-97CB-548DC57E825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59888" y="5340282"/>
            <a:ext cx="361949" cy="365413"/>
          </a:xfrm>
          <a:prstGeom prst="line">
            <a:avLst/>
          </a:prstGeom>
          <a:noFill/>
          <a:ln w="36513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" name="Line 6">
            <a:extLst>
              <a:ext uri="{FF2B5EF4-FFF2-40B4-BE49-F238E27FC236}">
                <a16:creationId xmlns:a16="http://schemas.microsoft.com/office/drawing/2014/main" id="{4DE73AE4-DA02-4975-99A4-B33F4722CF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40011" y="5014649"/>
            <a:ext cx="361950" cy="365414"/>
          </a:xfrm>
          <a:prstGeom prst="line">
            <a:avLst/>
          </a:prstGeom>
          <a:noFill/>
          <a:ln w="36513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" name="Freeform 7">
            <a:extLst>
              <a:ext uri="{FF2B5EF4-FFF2-40B4-BE49-F238E27FC236}">
                <a16:creationId xmlns:a16="http://schemas.microsoft.com/office/drawing/2014/main" id="{B0AF7E5D-9FAA-405E-A8C9-9BA2F9CA1946}"/>
              </a:ext>
            </a:extLst>
          </p:cNvPr>
          <p:cNvSpPr>
            <a:spLocks/>
          </p:cNvSpPr>
          <p:nvPr/>
        </p:nvSpPr>
        <p:spPr bwMode="auto">
          <a:xfrm>
            <a:off x="5097663" y="3093144"/>
            <a:ext cx="361950" cy="366713"/>
          </a:xfrm>
          <a:custGeom>
            <a:avLst/>
            <a:gdLst>
              <a:gd name="T0" fmla="*/ 228 w 228"/>
              <a:gd name="T1" fmla="*/ 77 h 231"/>
              <a:gd name="T2" fmla="*/ 152 w 228"/>
              <a:gd name="T3" fmla="*/ 77 h 231"/>
              <a:gd name="T4" fmla="*/ 152 w 228"/>
              <a:gd name="T5" fmla="*/ 0 h 231"/>
              <a:gd name="T6" fmla="*/ 74 w 228"/>
              <a:gd name="T7" fmla="*/ 0 h 231"/>
              <a:gd name="T8" fmla="*/ 74 w 228"/>
              <a:gd name="T9" fmla="*/ 77 h 231"/>
              <a:gd name="T10" fmla="*/ 0 w 228"/>
              <a:gd name="T11" fmla="*/ 77 h 231"/>
              <a:gd name="T12" fmla="*/ 0 w 228"/>
              <a:gd name="T13" fmla="*/ 156 h 231"/>
              <a:gd name="T14" fmla="*/ 74 w 228"/>
              <a:gd name="T15" fmla="*/ 156 h 231"/>
              <a:gd name="T16" fmla="*/ 74 w 228"/>
              <a:gd name="T17" fmla="*/ 231 h 231"/>
              <a:gd name="T18" fmla="*/ 152 w 228"/>
              <a:gd name="T19" fmla="*/ 231 h 231"/>
              <a:gd name="T20" fmla="*/ 152 w 228"/>
              <a:gd name="T21" fmla="*/ 156 h 231"/>
              <a:gd name="T22" fmla="*/ 228 w 228"/>
              <a:gd name="T23" fmla="*/ 156 h 231"/>
              <a:gd name="T24" fmla="*/ 228 w 228"/>
              <a:gd name="T25" fmla="*/ 77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8" h="231">
                <a:moveTo>
                  <a:pt x="228" y="77"/>
                </a:moveTo>
                <a:lnTo>
                  <a:pt x="152" y="77"/>
                </a:lnTo>
                <a:lnTo>
                  <a:pt x="152" y="0"/>
                </a:lnTo>
                <a:lnTo>
                  <a:pt x="74" y="0"/>
                </a:lnTo>
                <a:lnTo>
                  <a:pt x="74" y="77"/>
                </a:lnTo>
                <a:lnTo>
                  <a:pt x="0" y="77"/>
                </a:lnTo>
                <a:lnTo>
                  <a:pt x="0" y="156"/>
                </a:lnTo>
                <a:lnTo>
                  <a:pt x="74" y="156"/>
                </a:lnTo>
                <a:lnTo>
                  <a:pt x="74" y="231"/>
                </a:lnTo>
                <a:lnTo>
                  <a:pt x="152" y="231"/>
                </a:lnTo>
                <a:lnTo>
                  <a:pt x="152" y="156"/>
                </a:lnTo>
                <a:lnTo>
                  <a:pt x="228" y="156"/>
                </a:lnTo>
                <a:lnTo>
                  <a:pt x="228" y="7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2" name="Freeform 8">
            <a:extLst>
              <a:ext uri="{FF2B5EF4-FFF2-40B4-BE49-F238E27FC236}">
                <a16:creationId xmlns:a16="http://schemas.microsoft.com/office/drawing/2014/main" id="{01D110B7-8179-472B-8F37-C26A3A8DF618}"/>
              </a:ext>
            </a:extLst>
          </p:cNvPr>
          <p:cNvSpPr>
            <a:spLocks/>
          </p:cNvSpPr>
          <p:nvPr/>
        </p:nvSpPr>
        <p:spPr bwMode="auto">
          <a:xfrm>
            <a:off x="577120" y="3253013"/>
            <a:ext cx="503099" cy="413688"/>
          </a:xfrm>
          <a:custGeom>
            <a:avLst/>
            <a:gdLst>
              <a:gd name="T0" fmla="*/ 414 w 419"/>
              <a:gd name="T1" fmla="*/ 25 h 341"/>
              <a:gd name="T2" fmla="*/ 348 w 419"/>
              <a:gd name="T3" fmla="*/ 44 h 341"/>
              <a:gd name="T4" fmla="*/ 304 w 419"/>
              <a:gd name="T5" fmla="*/ 55 h 341"/>
              <a:gd name="T6" fmla="*/ 293 w 419"/>
              <a:gd name="T7" fmla="*/ 99 h 341"/>
              <a:gd name="T8" fmla="*/ 274 w 419"/>
              <a:gd name="T9" fmla="*/ 165 h 341"/>
              <a:gd name="T10" fmla="*/ 209 w 419"/>
              <a:gd name="T11" fmla="*/ 184 h 341"/>
              <a:gd name="T12" fmla="*/ 165 w 419"/>
              <a:gd name="T13" fmla="*/ 195 h 341"/>
              <a:gd name="T14" fmla="*/ 154 w 419"/>
              <a:gd name="T15" fmla="*/ 239 h 341"/>
              <a:gd name="T16" fmla="*/ 134 w 419"/>
              <a:gd name="T17" fmla="*/ 305 h 341"/>
              <a:gd name="T18" fmla="*/ 69 w 419"/>
              <a:gd name="T19" fmla="*/ 324 h 341"/>
              <a:gd name="T20" fmla="*/ 25 w 419"/>
              <a:gd name="T21" fmla="*/ 335 h 341"/>
              <a:gd name="T22" fmla="*/ 5 w 419"/>
              <a:gd name="T23" fmla="*/ 335 h 341"/>
              <a:gd name="T24" fmla="*/ 5 w 419"/>
              <a:gd name="T25" fmla="*/ 315 h 341"/>
              <a:gd name="T26" fmla="*/ 71 w 419"/>
              <a:gd name="T27" fmla="*/ 296 h 341"/>
              <a:gd name="T28" fmla="*/ 115 w 419"/>
              <a:gd name="T29" fmla="*/ 285 h 341"/>
              <a:gd name="T30" fmla="*/ 126 w 419"/>
              <a:gd name="T31" fmla="*/ 241 h 341"/>
              <a:gd name="T32" fmla="*/ 145 w 419"/>
              <a:gd name="T33" fmla="*/ 175 h 341"/>
              <a:gd name="T34" fmla="*/ 210 w 419"/>
              <a:gd name="T35" fmla="*/ 156 h 341"/>
              <a:gd name="T36" fmla="*/ 254 w 419"/>
              <a:gd name="T37" fmla="*/ 145 h 341"/>
              <a:gd name="T38" fmla="*/ 265 w 419"/>
              <a:gd name="T39" fmla="*/ 101 h 341"/>
              <a:gd name="T40" fmla="*/ 285 w 419"/>
              <a:gd name="T41" fmla="*/ 36 h 341"/>
              <a:gd name="T42" fmla="*/ 350 w 419"/>
              <a:gd name="T43" fmla="*/ 16 h 341"/>
              <a:gd name="T44" fmla="*/ 394 w 419"/>
              <a:gd name="T45" fmla="*/ 5 h 341"/>
              <a:gd name="T46" fmla="*/ 414 w 419"/>
              <a:gd name="T47" fmla="*/ 5 h 341"/>
              <a:gd name="T48" fmla="*/ 414 w 419"/>
              <a:gd name="T49" fmla="*/ 25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19" h="341">
                <a:moveTo>
                  <a:pt x="414" y="25"/>
                </a:moveTo>
                <a:cubicBezTo>
                  <a:pt x="392" y="47"/>
                  <a:pt x="368" y="46"/>
                  <a:pt x="348" y="44"/>
                </a:cubicBezTo>
                <a:cubicBezTo>
                  <a:pt x="331" y="43"/>
                  <a:pt x="317" y="42"/>
                  <a:pt x="304" y="55"/>
                </a:cubicBezTo>
                <a:cubicBezTo>
                  <a:pt x="291" y="68"/>
                  <a:pt x="292" y="82"/>
                  <a:pt x="293" y="99"/>
                </a:cubicBezTo>
                <a:cubicBezTo>
                  <a:pt x="295" y="119"/>
                  <a:pt x="296" y="143"/>
                  <a:pt x="274" y="165"/>
                </a:cubicBezTo>
                <a:cubicBezTo>
                  <a:pt x="252" y="187"/>
                  <a:pt x="228" y="185"/>
                  <a:pt x="209" y="184"/>
                </a:cubicBezTo>
                <a:cubicBezTo>
                  <a:pt x="191" y="183"/>
                  <a:pt x="178" y="182"/>
                  <a:pt x="165" y="195"/>
                </a:cubicBezTo>
                <a:cubicBezTo>
                  <a:pt x="152" y="208"/>
                  <a:pt x="152" y="222"/>
                  <a:pt x="154" y="239"/>
                </a:cubicBezTo>
                <a:cubicBezTo>
                  <a:pt x="155" y="259"/>
                  <a:pt x="156" y="283"/>
                  <a:pt x="134" y="305"/>
                </a:cubicBezTo>
                <a:cubicBezTo>
                  <a:pt x="112" y="327"/>
                  <a:pt x="88" y="325"/>
                  <a:pt x="69" y="324"/>
                </a:cubicBezTo>
                <a:cubicBezTo>
                  <a:pt x="52" y="323"/>
                  <a:pt x="38" y="322"/>
                  <a:pt x="25" y="335"/>
                </a:cubicBezTo>
                <a:cubicBezTo>
                  <a:pt x="19" y="341"/>
                  <a:pt x="10" y="341"/>
                  <a:pt x="5" y="335"/>
                </a:cubicBezTo>
                <a:cubicBezTo>
                  <a:pt x="0" y="330"/>
                  <a:pt x="0" y="321"/>
                  <a:pt x="5" y="315"/>
                </a:cubicBezTo>
                <a:cubicBezTo>
                  <a:pt x="27" y="293"/>
                  <a:pt x="51" y="295"/>
                  <a:pt x="71" y="296"/>
                </a:cubicBezTo>
                <a:cubicBezTo>
                  <a:pt x="88" y="297"/>
                  <a:pt x="102" y="298"/>
                  <a:pt x="115" y="285"/>
                </a:cubicBezTo>
                <a:cubicBezTo>
                  <a:pt x="128" y="272"/>
                  <a:pt x="127" y="258"/>
                  <a:pt x="126" y="241"/>
                </a:cubicBezTo>
                <a:cubicBezTo>
                  <a:pt x="124" y="222"/>
                  <a:pt x="123" y="197"/>
                  <a:pt x="145" y="175"/>
                </a:cubicBezTo>
                <a:cubicBezTo>
                  <a:pt x="167" y="154"/>
                  <a:pt x="191" y="155"/>
                  <a:pt x="210" y="156"/>
                </a:cubicBezTo>
                <a:cubicBezTo>
                  <a:pt x="228" y="157"/>
                  <a:pt x="241" y="158"/>
                  <a:pt x="254" y="145"/>
                </a:cubicBezTo>
                <a:cubicBezTo>
                  <a:pt x="267" y="132"/>
                  <a:pt x="266" y="119"/>
                  <a:pt x="265" y="101"/>
                </a:cubicBezTo>
                <a:cubicBezTo>
                  <a:pt x="264" y="82"/>
                  <a:pt x="263" y="58"/>
                  <a:pt x="285" y="36"/>
                </a:cubicBezTo>
                <a:cubicBezTo>
                  <a:pt x="307" y="14"/>
                  <a:pt x="331" y="15"/>
                  <a:pt x="350" y="16"/>
                </a:cubicBezTo>
                <a:cubicBezTo>
                  <a:pt x="367" y="18"/>
                  <a:pt x="381" y="18"/>
                  <a:pt x="394" y="5"/>
                </a:cubicBezTo>
                <a:cubicBezTo>
                  <a:pt x="400" y="0"/>
                  <a:pt x="408" y="0"/>
                  <a:pt x="414" y="5"/>
                </a:cubicBezTo>
                <a:cubicBezTo>
                  <a:pt x="419" y="11"/>
                  <a:pt x="419" y="20"/>
                  <a:pt x="414" y="2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66D69A-5D0B-7497-7071-E150549C1C51}"/>
              </a:ext>
            </a:extLst>
          </p:cNvPr>
          <p:cNvSpPr/>
          <p:nvPr/>
        </p:nvSpPr>
        <p:spPr bwMode="auto">
          <a:xfrm>
            <a:off x="314389" y="253250"/>
            <a:ext cx="2408238" cy="367714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88900" sx="102000" sy="102000" algn="c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C27DDA-2AD8-23DA-5C2B-008CBE90A6B6}"/>
              </a:ext>
            </a:extLst>
          </p:cNvPr>
          <p:cNvSpPr txBox="1"/>
          <p:nvPr/>
        </p:nvSpPr>
        <p:spPr>
          <a:xfrm>
            <a:off x="741450" y="313283"/>
            <a:ext cx="190497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>
                <a:latin typeface="+mj-lt"/>
              </a:rPr>
              <a:t>Pitch Deck </a:t>
            </a:r>
            <a:r>
              <a:rPr lang="en-US" sz="1000" dirty="0"/>
              <a:t>Presentation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42E5B02-4BFA-612D-E3E2-903918B88AFB}"/>
              </a:ext>
            </a:extLst>
          </p:cNvPr>
          <p:cNvSpPr/>
          <p:nvPr/>
        </p:nvSpPr>
        <p:spPr bwMode="auto">
          <a:xfrm>
            <a:off x="348358" y="285794"/>
            <a:ext cx="301200" cy="301200"/>
          </a:xfrm>
          <a:prstGeom prst="ellipse">
            <a:avLst/>
          </a:prstGeom>
          <a:gradFill flip="none" rotWithShape="1">
            <a:gsLst>
              <a:gs pos="0">
                <a:srgbClr val="FFD526"/>
              </a:gs>
              <a:gs pos="100000">
                <a:srgbClr val="FFC000"/>
              </a:gs>
            </a:gsLst>
            <a:lin ang="27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C76565-5A1B-0941-8CD3-ECBAAF7EFA76}"/>
              </a:ext>
            </a:extLst>
          </p:cNvPr>
          <p:cNvSpPr txBox="1"/>
          <p:nvPr/>
        </p:nvSpPr>
        <p:spPr>
          <a:xfrm>
            <a:off x="6516703" y="3839900"/>
            <a:ext cx="4929248" cy="89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rgbClr val="1A3149"/>
                </a:solidFill>
              </a:rPr>
              <a:t>Dengan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Tuntutan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jaman</a:t>
            </a:r>
            <a:r>
              <a:rPr lang="en-US" sz="1200" dirty="0">
                <a:solidFill>
                  <a:srgbClr val="1A3149"/>
                </a:solidFill>
              </a:rPr>
              <a:t> yang </a:t>
            </a:r>
            <a:r>
              <a:rPr lang="en-US" sz="1200" dirty="0" err="1">
                <a:solidFill>
                  <a:srgbClr val="1A3149"/>
                </a:solidFill>
              </a:rPr>
              <a:t>serba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cepat</a:t>
            </a:r>
            <a:r>
              <a:rPr lang="en-US" sz="1200" dirty="0">
                <a:solidFill>
                  <a:srgbClr val="1A3149"/>
                </a:solidFill>
              </a:rPr>
              <a:t> dan </a:t>
            </a:r>
            <a:r>
              <a:rPr lang="en-US" sz="1200" dirty="0" err="1">
                <a:solidFill>
                  <a:srgbClr val="1A3149"/>
                </a:solidFill>
              </a:rPr>
              <a:t>dinamis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berubah</a:t>
            </a:r>
            <a:r>
              <a:rPr lang="en-US" sz="1200" dirty="0">
                <a:solidFill>
                  <a:srgbClr val="1A3149"/>
                </a:solidFill>
              </a:rPr>
              <a:t>, </a:t>
            </a:r>
            <a:r>
              <a:rPr lang="en-US" sz="1200" dirty="0" err="1">
                <a:solidFill>
                  <a:srgbClr val="1A3149"/>
                </a:solidFill>
              </a:rPr>
              <a:t>Maka</a:t>
            </a:r>
            <a:r>
              <a:rPr lang="en-US" sz="1200" dirty="0">
                <a:solidFill>
                  <a:srgbClr val="1A3149"/>
                </a:solidFill>
              </a:rPr>
              <a:t> Kami </a:t>
            </a:r>
            <a:r>
              <a:rPr lang="en-US" sz="1200" dirty="0" err="1">
                <a:solidFill>
                  <a:srgbClr val="1A3149"/>
                </a:solidFill>
              </a:rPr>
              <a:t>Melayani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Secara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Profesionaal</a:t>
            </a:r>
            <a:r>
              <a:rPr lang="en-US" sz="1200" dirty="0">
                <a:solidFill>
                  <a:srgbClr val="1A3149"/>
                </a:solidFill>
              </a:rPr>
              <a:t> dan </a:t>
            </a:r>
            <a:r>
              <a:rPr lang="en-US" sz="1200" dirty="0" err="1">
                <a:solidFill>
                  <a:srgbClr val="1A3149"/>
                </a:solidFill>
              </a:rPr>
              <a:t>tepat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waktu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dengan</a:t>
            </a:r>
            <a:r>
              <a:rPr lang="en-US" sz="1200" dirty="0">
                <a:solidFill>
                  <a:srgbClr val="1A3149"/>
                </a:solidFill>
              </a:rPr>
              <a:t> Hasil yang </a:t>
            </a:r>
            <a:r>
              <a:rPr lang="en-US" sz="1200" dirty="0" err="1">
                <a:solidFill>
                  <a:srgbClr val="1A3149"/>
                </a:solidFill>
              </a:rPr>
              <a:t>sesuai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Kebutuhan</a:t>
            </a:r>
            <a:r>
              <a:rPr lang="en-US" sz="1200" dirty="0">
                <a:solidFill>
                  <a:srgbClr val="1A3149"/>
                </a:solidFill>
              </a:rPr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27618F-D489-7E10-C820-BF084AAE8C5A}"/>
              </a:ext>
            </a:extLst>
          </p:cNvPr>
          <p:cNvGrpSpPr/>
          <p:nvPr/>
        </p:nvGrpSpPr>
        <p:grpSpPr>
          <a:xfrm>
            <a:off x="6628268" y="4953512"/>
            <a:ext cx="1726435" cy="1368836"/>
            <a:chOff x="13899054" y="7228471"/>
            <a:chExt cx="3453322" cy="273802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EE2CBD2-800C-E283-1D5F-A012B5277BA4}"/>
                </a:ext>
              </a:extLst>
            </p:cNvPr>
            <p:cNvSpPr txBox="1"/>
            <p:nvPr/>
          </p:nvSpPr>
          <p:spPr>
            <a:xfrm>
              <a:off x="14703869" y="7228471"/>
              <a:ext cx="1843695" cy="9234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000" b="1" dirty="0">
                  <a:solidFill>
                    <a:srgbClr val="1A3149"/>
                  </a:solidFill>
                  <a:latin typeface="Montserrat" panose="00000500000000000000" pitchFamily="50" charset="0"/>
                  <a:cs typeface="Poppins SemiBold" panose="00000700000000000000" pitchFamily="2" charset="0"/>
                </a:rPr>
                <a:t>145+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FD3DB0-CD0C-651D-2602-90F3252AD973}"/>
                </a:ext>
              </a:extLst>
            </p:cNvPr>
            <p:cNvSpPr txBox="1"/>
            <p:nvPr/>
          </p:nvSpPr>
          <p:spPr>
            <a:xfrm>
              <a:off x="13899054" y="8612107"/>
              <a:ext cx="3453322" cy="13543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200" dirty="0">
                  <a:solidFill>
                    <a:srgbClr val="1A3149"/>
                  </a:solidFill>
                  <a:latin typeface="Raleway" panose="020B0503030101060003" charset="0"/>
                </a:rPr>
                <a:t>Corporate </a:t>
              </a:r>
            </a:p>
            <a:p>
              <a:pPr algn="ctr"/>
              <a:r>
                <a:rPr lang="en-US" sz="2200" dirty="0">
                  <a:solidFill>
                    <a:srgbClr val="1A3149"/>
                  </a:solidFill>
                  <a:latin typeface="Raleway" panose="020B0503030101060003" charset="0"/>
                </a:rPr>
                <a:t>&amp; </a:t>
              </a:r>
              <a:r>
                <a:rPr lang="en-US" sz="2200" dirty="0" err="1">
                  <a:solidFill>
                    <a:srgbClr val="1A3149"/>
                  </a:solidFill>
                  <a:latin typeface="Raleway" panose="020B0503030101060003" charset="0"/>
                </a:rPr>
                <a:t>Goverment</a:t>
              </a:r>
              <a:endParaRPr lang="en-US" sz="2200" dirty="0">
                <a:solidFill>
                  <a:srgbClr val="1A3149"/>
                </a:solidFill>
                <a:latin typeface="Raleway" panose="020B0503030101060003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26CA2F0-3026-539D-E3C8-39AC073FBCF6}"/>
              </a:ext>
            </a:extLst>
          </p:cNvPr>
          <p:cNvGrpSpPr/>
          <p:nvPr/>
        </p:nvGrpSpPr>
        <p:grpSpPr>
          <a:xfrm>
            <a:off x="9551289" y="4953512"/>
            <a:ext cx="1886735" cy="1236690"/>
            <a:chOff x="19047644" y="7261356"/>
            <a:chExt cx="3773964" cy="247370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8C6F884-95E1-C85F-E135-4B52D2B7BBDE}"/>
                </a:ext>
              </a:extLst>
            </p:cNvPr>
            <p:cNvSpPr txBox="1"/>
            <p:nvPr/>
          </p:nvSpPr>
          <p:spPr>
            <a:xfrm>
              <a:off x="19938429" y="7261356"/>
              <a:ext cx="1856521" cy="9234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3000" b="1" dirty="0">
                  <a:solidFill>
                    <a:srgbClr val="1A3149"/>
                  </a:solidFill>
                  <a:latin typeface="Montserrat" panose="00000500000000000000" pitchFamily="50" charset="0"/>
                  <a:cs typeface="Poppins SemiBold" panose="00000700000000000000" pitchFamily="2" charset="0"/>
                </a:rPr>
                <a:t>562+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B384BB6-BFEE-EA21-3615-E7579814C71E}"/>
                </a:ext>
              </a:extLst>
            </p:cNvPr>
            <p:cNvSpPr txBox="1"/>
            <p:nvPr/>
          </p:nvSpPr>
          <p:spPr>
            <a:xfrm>
              <a:off x="19047644" y="8380665"/>
              <a:ext cx="3773964" cy="13543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200" dirty="0">
                  <a:solidFill>
                    <a:srgbClr val="1A3149"/>
                  </a:solidFill>
                  <a:latin typeface="Raleway" panose="020B0503030101060003" charset="0"/>
                </a:rPr>
                <a:t>Small Medium</a:t>
              </a:r>
            </a:p>
            <a:p>
              <a:pPr algn="ctr"/>
              <a:r>
                <a:rPr lang="en-US" sz="2200" dirty="0">
                  <a:solidFill>
                    <a:srgbClr val="1A3149"/>
                  </a:solidFill>
                  <a:latin typeface="Raleway" panose="020B0503030101060003" charset="0"/>
                </a:rPr>
                <a:t>Enterprise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489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6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decel="6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2" grpId="0"/>
      <p:bldP spid="16" grpId="0"/>
      <p:bldP spid="29" grpId="0" animBg="1"/>
      <p:bldP spid="30" grpId="0" animBg="1"/>
      <p:bldP spid="31" grpId="0" animBg="1"/>
      <p:bldP spid="32" grpId="0" animBg="1"/>
      <p:bldP spid="2" grpId="0" animBg="1"/>
      <p:bldP spid="13" grpId="0"/>
      <p:bldP spid="14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DF3CBDB-D319-43FB-9EE8-04A6BA38334C}"/>
              </a:ext>
            </a:extLst>
          </p:cNvPr>
          <p:cNvSpPr>
            <a:spLocks/>
          </p:cNvSpPr>
          <p:nvPr/>
        </p:nvSpPr>
        <p:spPr bwMode="auto">
          <a:xfrm>
            <a:off x="3657600" y="3768743"/>
            <a:ext cx="7655313" cy="3089258"/>
          </a:xfrm>
          <a:custGeom>
            <a:avLst/>
            <a:gdLst>
              <a:gd name="connsiteX0" fmla="*/ 2258179 w 8086639"/>
              <a:gd name="connsiteY0" fmla="*/ 22 h 3263317"/>
              <a:gd name="connsiteX1" fmla="*/ 2743186 w 8086639"/>
              <a:gd name="connsiteY1" fmla="*/ 55409 h 3263317"/>
              <a:gd name="connsiteX2" fmla="*/ 3950814 w 8086639"/>
              <a:gd name="connsiteY2" fmla="*/ 504114 h 3263317"/>
              <a:gd name="connsiteX3" fmla="*/ 5124896 w 8086639"/>
              <a:gd name="connsiteY3" fmla="*/ 672378 h 3263317"/>
              <a:gd name="connsiteX4" fmla="*/ 6153616 w 8086639"/>
              <a:gd name="connsiteY4" fmla="*/ 638726 h 3263317"/>
              <a:gd name="connsiteX5" fmla="*/ 7249426 w 8086639"/>
              <a:gd name="connsiteY5" fmla="*/ 571420 h 3263317"/>
              <a:gd name="connsiteX6" fmla="*/ 8076875 w 8086639"/>
              <a:gd name="connsiteY6" fmla="*/ 1547353 h 3263317"/>
              <a:gd name="connsiteX7" fmla="*/ 7515386 w 8086639"/>
              <a:gd name="connsiteY7" fmla="*/ 3241060 h 3263317"/>
              <a:gd name="connsiteX8" fmla="*/ 7496253 w 8086639"/>
              <a:gd name="connsiteY8" fmla="*/ 3263317 h 3263317"/>
              <a:gd name="connsiteX9" fmla="*/ 228201 w 8086639"/>
              <a:gd name="connsiteY9" fmla="*/ 3263317 h 3263317"/>
              <a:gd name="connsiteX10" fmla="*/ 220307 w 8086639"/>
              <a:gd name="connsiteY10" fmla="*/ 3248224 h 3263317"/>
              <a:gd name="connsiteX11" fmla="*/ 3661 w 8086639"/>
              <a:gd name="connsiteY11" fmla="*/ 2141886 h 3263317"/>
              <a:gd name="connsiteX12" fmla="*/ 887018 w 8086639"/>
              <a:gd name="connsiteY12" fmla="*/ 448026 h 3263317"/>
              <a:gd name="connsiteX13" fmla="*/ 2258179 w 8086639"/>
              <a:gd name="connsiteY13" fmla="*/ 22 h 3263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086639" h="3263317">
                <a:moveTo>
                  <a:pt x="2258179" y="22"/>
                </a:moveTo>
                <a:cubicBezTo>
                  <a:pt x="2421013" y="723"/>
                  <a:pt x="2583847" y="18952"/>
                  <a:pt x="2743186" y="55409"/>
                </a:cubicBezTo>
                <a:cubicBezTo>
                  <a:pt x="3168092" y="156368"/>
                  <a:pt x="3548271" y="369503"/>
                  <a:pt x="3950814" y="504114"/>
                </a:cubicBezTo>
                <a:cubicBezTo>
                  <a:pt x="4330993" y="627508"/>
                  <a:pt x="4722354" y="672378"/>
                  <a:pt x="5124896" y="672378"/>
                </a:cubicBezTo>
                <a:cubicBezTo>
                  <a:pt x="5471530" y="683596"/>
                  <a:pt x="5806982" y="661161"/>
                  <a:pt x="6153616" y="638726"/>
                </a:cubicBezTo>
                <a:cubicBezTo>
                  <a:pt x="6522613" y="605073"/>
                  <a:pt x="6880429" y="515332"/>
                  <a:pt x="7249426" y="571420"/>
                </a:cubicBezTo>
                <a:cubicBezTo>
                  <a:pt x="7719059" y="649943"/>
                  <a:pt x="8032147" y="1087430"/>
                  <a:pt x="8076875" y="1547353"/>
                </a:cubicBezTo>
                <a:cubicBezTo>
                  <a:pt x="8139772" y="2199377"/>
                  <a:pt x="7892551" y="2759382"/>
                  <a:pt x="7515386" y="3241060"/>
                </a:cubicBezTo>
                <a:lnTo>
                  <a:pt x="7496253" y="3263317"/>
                </a:lnTo>
                <a:lnTo>
                  <a:pt x="228201" y="3263317"/>
                </a:lnTo>
                <a:lnTo>
                  <a:pt x="220307" y="3248224"/>
                </a:lnTo>
                <a:cubicBezTo>
                  <a:pt x="62365" y="2901880"/>
                  <a:pt x="-18702" y="2523286"/>
                  <a:pt x="3661" y="2141886"/>
                </a:cubicBezTo>
                <a:cubicBezTo>
                  <a:pt x="26025" y="1480047"/>
                  <a:pt x="361477" y="840643"/>
                  <a:pt x="887018" y="448026"/>
                </a:cubicBezTo>
                <a:cubicBezTo>
                  <a:pt x="1281175" y="153563"/>
                  <a:pt x="1769677" y="-2081"/>
                  <a:pt x="2258179" y="22"/>
                </a:cubicBezTo>
                <a:close/>
              </a:path>
            </a:pathLst>
          </a:custGeom>
          <a:solidFill>
            <a:srgbClr val="1A314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BB84139-ED9D-5BDB-AAA0-F0D9DF9E055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3" b="16413"/>
          <a:stretch>
            <a:fillRect/>
          </a:stretch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DC3E807-A5E3-4A03-90F8-791E6DB36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A3149"/>
                </a:solidFill>
              </a:rPr>
              <a:t>OUR COMPANY VISION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77A54A-199E-4358-A521-F500CBDDED3B}"/>
              </a:ext>
            </a:extLst>
          </p:cNvPr>
          <p:cNvSpPr txBox="1"/>
          <p:nvPr/>
        </p:nvSpPr>
        <p:spPr>
          <a:xfrm>
            <a:off x="11055350" y="202696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About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FBF841-C595-4668-A14F-94B716191396}"/>
              </a:ext>
            </a:extLst>
          </p:cNvPr>
          <p:cNvSpPr txBox="1"/>
          <p:nvPr/>
        </p:nvSpPr>
        <p:spPr>
          <a:xfrm>
            <a:off x="10290002" y="202192"/>
            <a:ext cx="765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Team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A528CF-C5FE-4679-B244-FAA789E75311}"/>
              </a:ext>
            </a:extLst>
          </p:cNvPr>
          <p:cNvSpPr txBox="1"/>
          <p:nvPr/>
        </p:nvSpPr>
        <p:spPr>
          <a:xfrm>
            <a:off x="9271000" y="201688"/>
            <a:ext cx="101900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>
                <a:solidFill>
                  <a:srgbClr val="1A3149"/>
                </a:solidFill>
              </a:rPr>
              <a:t>Portfolio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985B41-D863-4600-8DD1-C8FBAB40B131}"/>
              </a:ext>
            </a:extLst>
          </p:cNvPr>
          <p:cNvSpPr txBox="1"/>
          <p:nvPr/>
        </p:nvSpPr>
        <p:spPr>
          <a:xfrm>
            <a:off x="1033387" y="1336275"/>
            <a:ext cx="5364787" cy="89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 err="1">
                <a:solidFill>
                  <a:srgbClr val="1A3149"/>
                </a:solidFill>
              </a:rPr>
              <a:t>Menjadi</a:t>
            </a:r>
            <a:r>
              <a:rPr lang="en-US" sz="1200" dirty="0">
                <a:solidFill>
                  <a:srgbClr val="1A3149"/>
                </a:solidFill>
              </a:rPr>
              <a:t> Perusahaan </a:t>
            </a:r>
            <a:r>
              <a:rPr lang="en-US" sz="1200" dirty="0" err="1">
                <a:solidFill>
                  <a:srgbClr val="1A3149"/>
                </a:solidFill>
              </a:rPr>
              <a:t>Konsultan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Terbaik</a:t>
            </a:r>
            <a:r>
              <a:rPr lang="en-US" sz="1200" dirty="0">
                <a:solidFill>
                  <a:srgbClr val="1A3149"/>
                </a:solidFill>
              </a:rPr>
              <a:t> yang </a:t>
            </a:r>
            <a:r>
              <a:rPr lang="en-US" sz="1200" dirty="0" err="1">
                <a:solidFill>
                  <a:srgbClr val="1A3149"/>
                </a:solidFill>
              </a:rPr>
              <a:t>meyediakan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layanan</a:t>
            </a:r>
            <a:r>
              <a:rPr lang="en-US" sz="1200" dirty="0">
                <a:solidFill>
                  <a:srgbClr val="1A3149"/>
                </a:solidFill>
              </a:rPr>
              <a:t> Jasa dan </a:t>
            </a:r>
            <a:r>
              <a:rPr lang="en-US" sz="1200" dirty="0" err="1">
                <a:solidFill>
                  <a:srgbClr val="1A3149"/>
                </a:solidFill>
              </a:rPr>
              <a:t>menyediakan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layanan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Produk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desain</a:t>
            </a:r>
            <a:r>
              <a:rPr lang="en-US" sz="1200" dirty="0">
                <a:solidFill>
                  <a:srgbClr val="1A3149"/>
                </a:solidFill>
              </a:rPr>
              <a:t>, </a:t>
            </a:r>
            <a:r>
              <a:rPr lang="en-US" sz="1200" dirty="0" err="1">
                <a:solidFill>
                  <a:srgbClr val="1A3149"/>
                </a:solidFill>
              </a:rPr>
              <a:t>Sistem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serta</a:t>
            </a:r>
            <a:r>
              <a:rPr lang="en-US" sz="1200" dirty="0">
                <a:solidFill>
                  <a:srgbClr val="1A3149"/>
                </a:solidFill>
              </a:rPr>
              <a:t> management yang </a:t>
            </a:r>
            <a:r>
              <a:rPr lang="en-US" sz="1200" dirty="0" err="1">
                <a:solidFill>
                  <a:srgbClr val="1A3149"/>
                </a:solidFill>
              </a:rPr>
              <a:t>berguna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bagi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klien</a:t>
            </a:r>
            <a:r>
              <a:rPr lang="en-US" sz="1200" dirty="0">
                <a:solidFill>
                  <a:srgbClr val="1A3149"/>
                </a:solidFill>
              </a:rPr>
              <a:t> yang </a:t>
            </a:r>
            <a:r>
              <a:rPr lang="en-US" sz="1200" dirty="0" err="1">
                <a:solidFill>
                  <a:srgbClr val="1A3149"/>
                </a:solidFill>
              </a:rPr>
              <a:t>ingin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mengembangkan</a:t>
            </a:r>
            <a:r>
              <a:rPr lang="en-US" sz="1200" dirty="0">
                <a:solidFill>
                  <a:srgbClr val="1A3149"/>
                </a:solidFill>
              </a:rPr>
              <a:t> </a:t>
            </a:r>
            <a:r>
              <a:rPr lang="en-US" sz="1200" dirty="0" err="1">
                <a:solidFill>
                  <a:srgbClr val="1A3149"/>
                </a:solidFill>
              </a:rPr>
              <a:t>usahanya</a:t>
            </a:r>
            <a:endParaRPr lang="en-US" sz="1200" dirty="0">
              <a:solidFill>
                <a:srgbClr val="1A3149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8CCDFB-4EEB-4880-B87A-F5E78A9DC07C}"/>
              </a:ext>
            </a:extLst>
          </p:cNvPr>
          <p:cNvSpPr txBox="1"/>
          <p:nvPr/>
        </p:nvSpPr>
        <p:spPr>
          <a:xfrm>
            <a:off x="1033386" y="2483686"/>
            <a:ext cx="5364787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b="1" i="1" dirty="0">
                <a:solidFill>
                  <a:srgbClr val="1A3149"/>
                </a:solidFill>
              </a:rPr>
              <a:t>Human &amp; System</a:t>
            </a:r>
            <a:endParaRPr lang="en-US" sz="900" b="1" i="1" dirty="0">
              <a:solidFill>
                <a:srgbClr val="1A3149"/>
              </a:solidFill>
            </a:endParaRPr>
          </a:p>
        </p:txBody>
      </p:sp>
      <p:sp>
        <p:nvSpPr>
          <p:cNvPr id="24" name="Line 5">
            <a:extLst>
              <a:ext uri="{FF2B5EF4-FFF2-40B4-BE49-F238E27FC236}">
                <a16:creationId xmlns:a16="http://schemas.microsoft.com/office/drawing/2014/main" id="{D5909FC1-84FF-436C-BF67-545ACB453E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61415" y="4286060"/>
            <a:ext cx="361949" cy="365413"/>
          </a:xfrm>
          <a:prstGeom prst="line">
            <a:avLst/>
          </a:prstGeom>
          <a:noFill/>
          <a:ln w="36513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Line 6">
            <a:extLst>
              <a:ext uri="{FF2B5EF4-FFF2-40B4-BE49-F238E27FC236}">
                <a16:creationId xmlns:a16="http://schemas.microsoft.com/office/drawing/2014/main" id="{270B3142-3552-4E93-BF0A-406A5EDB9A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41538" y="3960427"/>
            <a:ext cx="361950" cy="365414"/>
          </a:xfrm>
          <a:prstGeom prst="line">
            <a:avLst/>
          </a:prstGeom>
          <a:noFill/>
          <a:ln w="36513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A09674E7-3504-4F62-BF31-AFFF1610C206}"/>
              </a:ext>
            </a:extLst>
          </p:cNvPr>
          <p:cNvSpPr>
            <a:spLocks/>
          </p:cNvSpPr>
          <p:nvPr/>
        </p:nvSpPr>
        <p:spPr bwMode="auto">
          <a:xfrm>
            <a:off x="10788781" y="5052113"/>
            <a:ext cx="361950" cy="366713"/>
          </a:xfrm>
          <a:custGeom>
            <a:avLst/>
            <a:gdLst>
              <a:gd name="T0" fmla="*/ 228 w 228"/>
              <a:gd name="T1" fmla="*/ 77 h 231"/>
              <a:gd name="T2" fmla="*/ 152 w 228"/>
              <a:gd name="T3" fmla="*/ 77 h 231"/>
              <a:gd name="T4" fmla="*/ 152 w 228"/>
              <a:gd name="T5" fmla="*/ 0 h 231"/>
              <a:gd name="T6" fmla="*/ 74 w 228"/>
              <a:gd name="T7" fmla="*/ 0 h 231"/>
              <a:gd name="T8" fmla="*/ 74 w 228"/>
              <a:gd name="T9" fmla="*/ 77 h 231"/>
              <a:gd name="T10" fmla="*/ 0 w 228"/>
              <a:gd name="T11" fmla="*/ 77 h 231"/>
              <a:gd name="T12" fmla="*/ 0 w 228"/>
              <a:gd name="T13" fmla="*/ 156 h 231"/>
              <a:gd name="T14" fmla="*/ 74 w 228"/>
              <a:gd name="T15" fmla="*/ 156 h 231"/>
              <a:gd name="T16" fmla="*/ 74 w 228"/>
              <a:gd name="T17" fmla="*/ 231 h 231"/>
              <a:gd name="T18" fmla="*/ 152 w 228"/>
              <a:gd name="T19" fmla="*/ 231 h 231"/>
              <a:gd name="T20" fmla="*/ 152 w 228"/>
              <a:gd name="T21" fmla="*/ 156 h 231"/>
              <a:gd name="T22" fmla="*/ 228 w 228"/>
              <a:gd name="T23" fmla="*/ 156 h 231"/>
              <a:gd name="T24" fmla="*/ 228 w 228"/>
              <a:gd name="T25" fmla="*/ 77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8" h="231">
                <a:moveTo>
                  <a:pt x="228" y="77"/>
                </a:moveTo>
                <a:lnTo>
                  <a:pt x="152" y="77"/>
                </a:lnTo>
                <a:lnTo>
                  <a:pt x="152" y="0"/>
                </a:lnTo>
                <a:lnTo>
                  <a:pt x="74" y="0"/>
                </a:lnTo>
                <a:lnTo>
                  <a:pt x="74" y="77"/>
                </a:lnTo>
                <a:lnTo>
                  <a:pt x="0" y="77"/>
                </a:lnTo>
                <a:lnTo>
                  <a:pt x="0" y="156"/>
                </a:lnTo>
                <a:lnTo>
                  <a:pt x="74" y="156"/>
                </a:lnTo>
                <a:lnTo>
                  <a:pt x="74" y="231"/>
                </a:lnTo>
                <a:lnTo>
                  <a:pt x="152" y="231"/>
                </a:lnTo>
                <a:lnTo>
                  <a:pt x="152" y="156"/>
                </a:lnTo>
                <a:lnTo>
                  <a:pt x="228" y="156"/>
                </a:lnTo>
                <a:lnTo>
                  <a:pt x="228" y="7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Freeform 8">
            <a:extLst>
              <a:ext uri="{FF2B5EF4-FFF2-40B4-BE49-F238E27FC236}">
                <a16:creationId xmlns:a16="http://schemas.microsoft.com/office/drawing/2014/main" id="{E4193140-2037-423D-A3E7-DA6EBB7A14AE}"/>
              </a:ext>
            </a:extLst>
          </p:cNvPr>
          <p:cNvSpPr>
            <a:spLocks/>
          </p:cNvSpPr>
          <p:nvPr/>
        </p:nvSpPr>
        <p:spPr bwMode="auto">
          <a:xfrm>
            <a:off x="10325029" y="6019034"/>
            <a:ext cx="503099" cy="413688"/>
          </a:xfrm>
          <a:custGeom>
            <a:avLst/>
            <a:gdLst>
              <a:gd name="T0" fmla="*/ 414 w 419"/>
              <a:gd name="T1" fmla="*/ 25 h 341"/>
              <a:gd name="T2" fmla="*/ 348 w 419"/>
              <a:gd name="T3" fmla="*/ 44 h 341"/>
              <a:gd name="T4" fmla="*/ 304 w 419"/>
              <a:gd name="T5" fmla="*/ 55 h 341"/>
              <a:gd name="T6" fmla="*/ 293 w 419"/>
              <a:gd name="T7" fmla="*/ 99 h 341"/>
              <a:gd name="T8" fmla="*/ 274 w 419"/>
              <a:gd name="T9" fmla="*/ 165 h 341"/>
              <a:gd name="T10" fmla="*/ 209 w 419"/>
              <a:gd name="T11" fmla="*/ 184 h 341"/>
              <a:gd name="T12" fmla="*/ 165 w 419"/>
              <a:gd name="T13" fmla="*/ 195 h 341"/>
              <a:gd name="T14" fmla="*/ 154 w 419"/>
              <a:gd name="T15" fmla="*/ 239 h 341"/>
              <a:gd name="T16" fmla="*/ 134 w 419"/>
              <a:gd name="T17" fmla="*/ 305 h 341"/>
              <a:gd name="T18" fmla="*/ 69 w 419"/>
              <a:gd name="T19" fmla="*/ 324 h 341"/>
              <a:gd name="T20" fmla="*/ 25 w 419"/>
              <a:gd name="T21" fmla="*/ 335 h 341"/>
              <a:gd name="T22" fmla="*/ 5 w 419"/>
              <a:gd name="T23" fmla="*/ 335 h 341"/>
              <a:gd name="T24" fmla="*/ 5 w 419"/>
              <a:gd name="T25" fmla="*/ 315 h 341"/>
              <a:gd name="T26" fmla="*/ 71 w 419"/>
              <a:gd name="T27" fmla="*/ 296 h 341"/>
              <a:gd name="T28" fmla="*/ 115 w 419"/>
              <a:gd name="T29" fmla="*/ 285 h 341"/>
              <a:gd name="T30" fmla="*/ 126 w 419"/>
              <a:gd name="T31" fmla="*/ 241 h 341"/>
              <a:gd name="T32" fmla="*/ 145 w 419"/>
              <a:gd name="T33" fmla="*/ 175 h 341"/>
              <a:gd name="T34" fmla="*/ 210 w 419"/>
              <a:gd name="T35" fmla="*/ 156 h 341"/>
              <a:gd name="T36" fmla="*/ 254 w 419"/>
              <a:gd name="T37" fmla="*/ 145 h 341"/>
              <a:gd name="T38" fmla="*/ 265 w 419"/>
              <a:gd name="T39" fmla="*/ 101 h 341"/>
              <a:gd name="T40" fmla="*/ 285 w 419"/>
              <a:gd name="T41" fmla="*/ 36 h 341"/>
              <a:gd name="T42" fmla="*/ 350 w 419"/>
              <a:gd name="T43" fmla="*/ 16 h 341"/>
              <a:gd name="T44" fmla="*/ 394 w 419"/>
              <a:gd name="T45" fmla="*/ 5 h 341"/>
              <a:gd name="T46" fmla="*/ 414 w 419"/>
              <a:gd name="T47" fmla="*/ 5 h 341"/>
              <a:gd name="T48" fmla="*/ 414 w 419"/>
              <a:gd name="T49" fmla="*/ 25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19" h="341">
                <a:moveTo>
                  <a:pt x="414" y="25"/>
                </a:moveTo>
                <a:cubicBezTo>
                  <a:pt x="392" y="47"/>
                  <a:pt x="368" y="46"/>
                  <a:pt x="348" y="44"/>
                </a:cubicBezTo>
                <a:cubicBezTo>
                  <a:pt x="331" y="43"/>
                  <a:pt x="317" y="42"/>
                  <a:pt x="304" y="55"/>
                </a:cubicBezTo>
                <a:cubicBezTo>
                  <a:pt x="291" y="68"/>
                  <a:pt x="292" y="82"/>
                  <a:pt x="293" y="99"/>
                </a:cubicBezTo>
                <a:cubicBezTo>
                  <a:pt x="295" y="119"/>
                  <a:pt x="296" y="143"/>
                  <a:pt x="274" y="165"/>
                </a:cubicBezTo>
                <a:cubicBezTo>
                  <a:pt x="252" y="187"/>
                  <a:pt x="228" y="185"/>
                  <a:pt x="209" y="184"/>
                </a:cubicBezTo>
                <a:cubicBezTo>
                  <a:pt x="191" y="183"/>
                  <a:pt x="178" y="182"/>
                  <a:pt x="165" y="195"/>
                </a:cubicBezTo>
                <a:cubicBezTo>
                  <a:pt x="152" y="208"/>
                  <a:pt x="152" y="222"/>
                  <a:pt x="154" y="239"/>
                </a:cubicBezTo>
                <a:cubicBezTo>
                  <a:pt x="155" y="259"/>
                  <a:pt x="156" y="283"/>
                  <a:pt x="134" y="305"/>
                </a:cubicBezTo>
                <a:cubicBezTo>
                  <a:pt x="112" y="327"/>
                  <a:pt x="88" y="325"/>
                  <a:pt x="69" y="324"/>
                </a:cubicBezTo>
                <a:cubicBezTo>
                  <a:pt x="52" y="323"/>
                  <a:pt x="38" y="322"/>
                  <a:pt x="25" y="335"/>
                </a:cubicBezTo>
                <a:cubicBezTo>
                  <a:pt x="19" y="341"/>
                  <a:pt x="10" y="341"/>
                  <a:pt x="5" y="335"/>
                </a:cubicBezTo>
                <a:cubicBezTo>
                  <a:pt x="0" y="330"/>
                  <a:pt x="0" y="321"/>
                  <a:pt x="5" y="315"/>
                </a:cubicBezTo>
                <a:cubicBezTo>
                  <a:pt x="27" y="293"/>
                  <a:pt x="51" y="295"/>
                  <a:pt x="71" y="296"/>
                </a:cubicBezTo>
                <a:cubicBezTo>
                  <a:pt x="88" y="297"/>
                  <a:pt x="102" y="298"/>
                  <a:pt x="115" y="285"/>
                </a:cubicBezTo>
                <a:cubicBezTo>
                  <a:pt x="128" y="272"/>
                  <a:pt x="127" y="258"/>
                  <a:pt x="126" y="241"/>
                </a:cubicBezTo>
                <a:cubicBezTo>
                  <a:pt x="124" y="222"/>
                  <a:pt x="123" y="197"/>
                  <a:pt x="145" y="175"/>
                </a:cubicBezTo>
                <a:cubicBezTo>
                  <a:pt x="167" y="154"/>
                  <a:pt x="191" y="155"/>
                  <a:pt x="210" y="156"/>
                </a:cubicBezTo>
                <a:cubicBezTo>
                  <a:pt x="228" y="157"/>
                  <a:pt x="241" y="158"/>
                  <a:pt x="254" y="145"/>
                </a:cubicBezTo>
                <a:cubicBezTo>
                  <a:pt x="267" y="132"/>
                  <a:pt x="266" y="119"/>
                  <a:pt x="265" y="101"/>
                </a:cubicBezTo>
                <a:cubicBezTo>
                  <a:pt x="264" y="82"/>
                  <a:pt x="263" y="58"/>
                  <a:pt x="285" y="36"/>
                </a:cubicBezTo>
                <a:cubicBezTo>
                  <a:pt x="307" y="14"/>
                  <a:pt x="331" y="15"/>
                  <a:pt x="350" y="16"/>
                </a:cubicBezTo>
                <a:cubicBezTo>
                  <a:pt x="367" y="18"/>
                  <a:pt x="381" y="18"/>
                  <a:pt x="394" y="5"/>
                </a:cubicBezTo>
                <a:cubicBezTo>
                  <a:pt x="400" y="0"/>
                  <a:pt x="408" y="0"/>
                  <a:pt x="414" y="5"/>
                </a:cubicBezTo>
                <a:cubicBezTo>
                  <a:pt x="419" y="11"/>
                  <a:pt x="419" y="20"/>
                  <a:pt x="414" y="2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D73DFCA-E299-BE70-9090-1A152D17BBBD}"/>
              </a:ext>
            </a:extLst>
          </p:cNvPr>
          <p:cNvSpPr/>
          <p:nvPr/>
        </p:nvSpPr>
        <p:spPr bwMode="auto">
          <a:xfrm>
            <a:off x="314389" y="253250"/>
            <a:ext cx="2408238" cy="367714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88900" sx="102000" sy="102000" algn="c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D97FEF-7DF9-C4E1-406A-4511AEA9EB8B}"/>
              </a:ext>
            </a:extLst>
          </p:cNvPr>
          <p:cNvSpPr txBox="1"/>
          <p:nvPr/>
        </p:nvSpPr>
        <p:spPr>
          <a:xfrm>
            <a:off x="741450" y="313283"/>
            <a:ext cx="190497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>
                <a:latin typeface="+mj-lt"/>
              </a:rPr>
              <a:t>Pitch Deck </a:t>
            </a:r>
            <a:r>
              <a:rPr lang="en-US" sz="1000" dirty="0"/>
              <a:t>Presentation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AF38F6F-BA9B-4E35-3F54-EF02E11D9A55}"/>
              </a:ext>
            </a:extLst>
          </p:cNvPr>
          <p:cNvSpPr/>
          <p:nvPr/>
        </p:nvSpPr>
        <p:spPr bwMode="auto">
          <a:xfrm>
            <a:off x="348358" y="285794"/>
            <a:ext cx="301200" cy="301200"/>
          </a:xfrm>
          <a:prstGeom prst="ellipse">
            <a:avLst/>
          </a:prstGeom>
          <a:gradFill flip="none" rotWithShape="1">
            <a:gsLst>
              <a:gs pos="0">
                <a:srgbClr val="FFD526"/>
              </a:gs>
              <a:gs pos="100000">
                <a:srgbClr val="FFC000"/>
              </a:gs>
            </a:gsLst>
            <a:lin ang="27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7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6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6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/>
      <p:bldP spid="16" grpId="0"/>
      <p:bldP spid="17" grpId="0"/>
      <p:bldP spid="18" grpId="0"/>
      <p:bldP spid="19" grpId="0"/>
      <p:bldP spid="20" grpId="0"/>
      <p:bldP spid="24" grpId="0" animBg="1"/>
      <p:bldP spid="25" grpId="0" animBg="1"/>
      <p:bldP spid="26" grpId="0" animBg="1"/>
      <p:bldP spid="27" grpId="0" animBg="1"/>
      <p:bldP spid="2" grpId="0" animBg="1"/>
      <p:bldP spid="4" grpId="0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olor 007 Dark">
      <a:dk1>
        <a:srgbClr val="FFFFFF"/>
      </a:dk1>
      <a:lt1>
        <a:srgbClr val="313131"/>
      </a:lt1>
      <a:dk2>
        <a:srgbClr val="000000"/>
      </a:dk2>
      <a:lt2>
        <a:srgbClr val="FFFFFF"/>
      </a:lt2>
      <a:accent1>
        <a:srgbClr val="FFAF39"/>
      </a:accent1>
      <a:accent2>
        <a:srgbClr val="FF2F2F"/>
      </a:accent2>
      <a:accent3>
        <a:srgbClr val="FF4343"/>
      </a:accent3>
      <a:accent4>
        <a:srgbClr val="FF5353"/>
      </a:accent4>
      <a:accent5>
        <a:srgbClr val="FF6565"/>
      </a:accent5>
      <a:accent6>
        <a:srgbClr val="FF7979"/>
      </a:accent6>
      <a:hlink>
        <a:srgbClr val="FFFFFF"/>
      </a:hlink>
      <a:folHlink>
        <a:srgbClr val="FFFFFF"/>
      </a:folHlink>
    </a:clrScheme>
    <a:fontScheme name="Custom 7">
      <a:majorFont>
        <a:latin typeface="Lato Black"/>
        <a:ea typeface=""/>
        <a:cs typeface=""/>
      </a:majorFont>
      <a:minorFont>
        <a:latin typeface="Comforta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accent3"/>
        </a:solidFill>
        <a:ln w="0">
          <a:noFill/>
          <a:prstDash val="solid"/>
          <a:round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algn="l"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16759</TotalTime>
  <Words>1647</Words>
  <Application>Microsoft Office PowerPoint</Application>
  <PresentationFormat>Widescreen</PresentationFormat>
  <Paragraphs>393</Paragraphs>
  <Slides>34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Arial</vt:lpstr>
      <vt:lpstr>AvenirNext LT Pro Regular</vt:lpstr>
      <vt:lpstr>Calibri</vt:lpstr>
      <vt:lpstr>Comfortaa</vt:lpstr>
      <vt:lpstr>Lato</vt:lpstr>
      <vt:lpstr>Lato Black</vt:lpstr>
      <vt:lpstr>Lato Light</vt:lpstr>
      <vt:lpstr>Lato Medium</vt:lpstr>
      <vt:lpstr>Lato Thin</vt:lpstr>
      <vt:lpstr>Montserrat</vt:lpstr>
      <vt:lpstr>Raleway</vt:lpstr>
      <vt:lpstr>Office Theme</vt:lpstr>
      <vt:lpstr>Image</vt:lpstr>
      <vt:lpstr>PROPOSAL</vt:lpstr>
      <vt:lpstr>PowerPoint Presentation</vt:lpstr>
      <vt:lpstr>PowerPoint Presentation</vt:lpstr>
      <vt:lpstr>PowerPoint Presentation</vt:lpstr>
      <vt:lpstr>PowerPoint Presentation</vt:lpstr>
      <vt:lpstr>WE ARE THE BEST COMPANY</vt:lpstr>
      <vt:lpstr>WELCOME MESSAGE</vt:lpstr>
      <vt:lpstr>ABOUT OUR GREAT COMPANY</vt:lpstr>
      <vt:lpstr>OUR COMPANY VISION</vt:lpstr>
      <vt:lpstr>OUR COMPANY MISSION</vt:lpstr>
      <vt:lpstr>PowerPoint Presentation</vt:lpstr>
      <vt:lpstr>PowerPoint Presentation</vt:lpstr>
      <vt:lpstr>PowerPoint Presentation</vt:lpstr>
      <vt:lpstr>MEET OUR PRECIOUS TEAM</vt:lpstr>
      <vt:lpstr>MEET THE BOD</vt:lpstr>
      <vt:lpstr>MAIN OF TEAM</vt:lpstr>
      <vt:lpstr>PowerPoint Presentation</vt:lpstr>
      <vt:lpstr>PowerPoint Presentation</vt:lpstr>
      <vt:lpstr>TEAM  WORK</vt:lpstr>
      <vt:lpstr>PowerPoint Presentation</vt:lpstr>
      <vt:lpstr>PowerPoint Presentation</vt:lpstr>
      <vt:lpstr>PowerPoint Presentation</vt:lpstr>
      <vt:lpstr>PowerPoint Presentation</vt:lpstr>
      <vt:lpstr>OUR GREAT GENERAL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ICONIC</dc:title>
  <dc:creator>Musedsmh</dc:creator>
  <cp:lastModifiedBy>ILHAM SUMARDIANA</cp:lastModifiedBy>
  <cp:revision>785</cp:revision>
  <dcterms:created xsi:type="dcterms:W3CDTF">2017-01-10T11:09:36Z</dcterms:created>
  <dcterms:modified xsi:type="dcterms:W3CDTF">2025-12-05T16:07:43Z</dcterms:modified>
</cp:coreProperties>
</file>